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charts/chart2.xml" ContentType="application/vnd.openxmlformats-officedocument.drawingml.char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64" r:id="rId2"/>
    <p:sldId id="256" r:id="rId3"/>
    <p:sldId id="277" r:id="rId4"/>
    <p:sldId id="263" r:id="rId5"/>
    <p:sldId id="258" r:id="rId6"/>
    <p:sldId id="278" r:id="rId7"/>
    <p:sldId id="265" r:id="rId8"/>
    <p:sldId id="279" r:id="rId9"/>
    <p:sldId id="280" r:id="rId10"/>
    <p:sldId id="269" r:id="rId11"/>
    <p:sldId id="272" r:id="rId12"/>
    <p:sldId id="273" r:id="rId13"/>
    <p:sldId id="281" r:id="rId14"/>
  </p:sldIdLst>
  <p:sldSz cx="9144000" cy="6858000" type="screen4x3"/>
  <p:notesSz cx="6797675" cy="987266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Style clair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50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exandre Boulongne" userId="e4eacd8a-58b3-43d0-b7e6-155772797b68" providerId="ADAL" clId="{9340CA51-1451-4AC0-A5AE-949830FB8FC3}"/>
    <pc:docChg chg="undo custSel addSld delSld modSld modNotesMaster">
      <pc:chgData name="Alexandre Boulongne" userId="e4eacd8a-58b3-43d0-b7e6-155772797b68" providerId="ADAL" clId="{9340CA51-1451-4AC0-A5AE-949830FB8FC3}" dt="2018-04-09T13:53:20.683" v="2498" actId="12"/>
      <pc:docMkLst>
        <pc:docMk/>
      </pc:docMkLst>
      <pc:sldChg chg="delSp modSp">
        <pc:chgData name="Alexandre Boulongne" userId="e4eacd8a-58b3-43d0-b7e6-155772797b68" providerId="ADAL" clId="{9340CA51-1451-4AC0-A5AE-949830FB8FC3}" dt="2018-04-06T11:31:18.299" v="267" actId="6549"/>
        <pc:sldMkLst>
          <pc:docMk/>
          <pc:sldMk cId="703032451" sldId="256"/>
        </pc:sldMkLst>
        <pc:spChg chg="mod">
          <ac:chgData name="Alexandre Boulongne" userId="e4eacd8a-58b3-43d0-b7e6-155772797b68" providerId="ADAL" clId="{9340CA51-1451-4AC0-A5AE-949830FB8FC3}" dt="2018-04-06T11:31:18.299" v="267" actId="6549"/>
          <ac:spMkLst>
            <pc:docMk/>
            <pc:sldMk cId="703032451" sldId="256"/>
            <ac:spMk id="2" creationId="{00000000-0000-0000-0000-000000000000}"/>
          </ac:spMkLst>
        </pc:spChg>
        <pc:spChg chg="mod">
          <ac:chgData name="Alexandre Boulongne" userId="e4eacd8a-58b3-43d0-b7e6-155772797b68" providerId="ADAL" clId="{9340CA51-1451-4AC0-A5AE-949830FB8FC3}" dt="2018-04-06T11:24:26.336" v="97" actId="20577"/>
          <ac:spMkLst>
            <pc:docMk/>
            <pc:sldMk cId="703032451" sldId="256"/>
            <ac:spMk id="4" creationId="{00000000-0000-0000-0000-000000000000}"/>
          </ac:spMkLst>
        </pc:spChg>
        <pc:spChg chg="del">
          <ac:chgData name="Alexandre Boulongne" userId="e4eacd8a-58b3-43d0-b7e6-155772797b68" providerId="ADAL" clId="{9340CA51-1451-4AC0-A5AE-949830FB8FC3}" dt="2018-04-06T11:23:51.415" v="74" actId="478"/>
          <ac:spMkLst>
            <pc:docMk/>
            <pc:sldMk cId="703032451" sldId="256"/>
            <ac:spMk id="5" creationId="{59145490-969A-491E-BDB3-2E4F0EC49CA2}"/>
          </ac:spMkLst>
        </pc:spChg>
        <pc:graphicFrameChg chg="modGraphic">
          <ac:chgData name="Alexandre Boulongne" userId="e4eacd8a-58b3-43d0-b7e6-155772797b68" providerId="ADAL" clId="{9340CA51-1451-4AC0-A5AE-949830FB8FC3}" dt="2018-04-06T11:21:03.344" v="71" actId="20577"/>
          <ac:graphicFrameMkLst>
            <pc:docMk/>
            <pc:sldMk cId="703032451" sldId="256"/>
            <ac:graphicFrameMk id="6" creationId="{00000000-0000-0000-0000-000000000000}"/>
          </ac:graphicFrameMkLst>
        </pc:graphicFrameChg>
      </pc:sldChg>
      <pc:sldChg chg="addSp delSp modSp">
        <pc:chgData name="Alexandre Boulongne" userId="e4eacd8a-58b3-43d0-b7e6-155772797b68" providerId="ADAL" clId="{9340CA51-1451-4AC0-A5AE-949830FB8FC3}" dt="2018-04-06T15:30:27.217" v="1184" actId="20577"/>
        <pc:sldMkLst>
          <pc:docMk/>
          <pc:sldMk cId="3122261375" sldId="258"/>
        </pc:sldMkLst>
        <pc:spChg chg="mod">
          <ac:chgData name="Alexandre Boulongne" userId="e4eacd8a-58b3-43d0-b7e6-155772797b68" providerId="ADAL" clId="{9340CA51-1451-4AC0-A5AE-949830FB8FC3}" dt="2018-04-06T11:31:29.786" v="269" actId="20577"/>
          <ac:spMkLst>
            <pc:docMk/>
            <pc:sldMk cId="3122261375" sldId="258"/>
            <ac:spMk id="3" creationId="{00000000-0000-0000-0000-000000000000}"/>
          </ac:spMkLst>
        </pc:spChg>
        <pc:spChg chg="mod">
          <ac:chgData name="Alexandre Boulongne" userId="e4eacd8a-58b3-43d0-b7e6-155772797b68" providerId="ADAL" clId="{9340CA51-1451-4AC0-A5AE-949830FB8FC3}" dt="2018-04-06T15:26:59.361" v="1105" actId="20577"/>
          <ac:spMkLst>
            <pc:docMk/>
            <pc:sldMk cId="3122261375" sldId="258"/>
            <ac:spMk id="4" creationId="{00000000-0000-0000-0000-000000000000}"/>
          </ac:spMkLst>
        </pc:spChg>
        <pc:spChg chg="del mod">
          <ac:chgData name="Alexandre Boulongne" userId="e4eacd8a-58b3-43d0-b7e6-155772797b68" providerId="ADAL" clId="{9340CA51-1451-4AC0-A5AE-949830FB8FC3}" dt="2018-04-06T15:11:30.577" v="373" actId="478"/>
          <ac:spMkLst>
            <pc:docMk/>
            <pc:sldMk cId="3122261375" sldId="258"/>
            <ac:spMk id="5" creationId="{00000000-0000-0000-0000-000000000000}"/>
          </ac:spMkLst>
        </pc:spChg>
        <pc:spChg chg="add mod">
          <ac:chgData name="Alexandre Boulongne" userId="e4eacd8a-58b3-43d0-b7e6-155772797b68" providerId="ADAL" clId="{9340CA51-1451-4AC0-A5AE-949830FB8FC3}" dt="2018-04-06T15:16:10.961" v="637" actId="20577"/>
          <ac:spMkLst>
            <pc:docMk/>
            <pc:sldMk cId="3122261375" sldId="258"/>
            <ac:spMk id="10" creationId="{59653553-2F73-4560-A531-5D1B56DA8B50}"/>
          </ac:spMkLst>
        </pc:spChg>
        <pc:spChg chg="add mod">
          <ac:chgData name="Alexandre Boulongne" userId="e4eacd8a-58b3-43d0-b7e6-155772797b68" providerId="ADAL" clId="{9340CA51-1451-4AC0-A5AE-949830FB8FC3}" dt="2018-04-06T15:30:27.217" v="1184" actId="20577"/>
          <ac:spMkLst>
            <pc:docMk/>
            <pc:sldMk cId="3122261375" sldId="258"/>
            <ac:spMk id="11" creationId="{0B7D845E-1A10-405A-876E-77247E541E52}"/>
          </ac:spMkLst>
        </pc:spChg>
        <pc:picChg chg="del">
          <ac:chgData name="Alexandre Boulongne" userId="e4eacd8a-58b3-43d0-b7e6-155772797b68" providerId="ADAL" clId="{9340CA51-1451-4AC0-A5AE-949830FB8FC3}" dt="2018-04-06T11:32:41.968" v="280" actId="478"/>
          <ac:picMkLst>
            <pc:docMk/>
            <pc:sldMk cId="3122261375" sldId="258"/>
            <ac:picMk id="2" creationId="{00000000-0000-0000-0000-000000000000}"/>
          </ac:picMkLst>
        </pc:picChg>
        <pc:picChg chg="add mod">
          <ac:chgData name="Alexandre Boulongne" userId="e4eacd8a-58b3-43d0-b7e6-155772797b68" providerId="ADAL" clId="{9340CA51-1451-4AC0-A5AE-949830FB8FC3}" dt="2018-04-06T15:12:06.159" v="376" actId="1076"/>
          <ac:picMkLst>
            <pc:docMk/>
            <pc:sldMk cId="3122261375" sldId="258"/>
            <ac:picMk id="7" creationId="{342E179B-1250-45E1-ADEC-9922B2AC0E21}"/>
          </ac:picMkLst>
        </pc:picChg>
        <pc:picChg chg="add mod modCrop">
          <ac:chgData name="Alexandre Boulongne" userId="e4eacd8a-58b3-43d0-b7e6-155772797b68" providerId="ADAL" clId="{9340CA51-1451-4AC0-A5AE-949830FB8FC3}" dt="2018-04-06T15:25:29.295" v="1052" actId="1076"/>
          <ac:picMkLst>
            <pc:docMk/>
            <pc:sldMk cId="3122261375" sldId="258"/>
            <ac:picMk id="9" creationId="{CAF8D293-FDD0-46BC-B422-4E1CB1DB1BC2}"/>
          </ac:picMkLst>
        </pc:picChg>
      </pc:sldChg>
      <pc:sldChg chg="modSp del">
        <pc:chgData name="Alexandre Boulongne" userId="e4eacd8a-58b3-43d0-b7e6-155772797b68" providerId="ADAL" clId="{9340CA51-1451-4AC0-A5AE-949830FB8FC3}" dt="2018-04-09T12:51:57.520" v="2175" actId="2696"/>
        <pc:sldMkLst>
          <pc:docMk/>
          <pc:sldMk cId="3122261375" sldId="262"/>
        </pc:sldMkLst>
        <pc:spChg chg="mod">
          <ac:chgData name="Alexandre Boulongne" userId="e4eacd8a-58b3-43d0-b7e6-155772797b68" providerId="ADAL" clId="{9340CA51-1451-4AC0-A5AE-949830FB8FC3}" dt="2018-04-06T11:32:00.423" v="275" actId="2696"/>
          <ac:spMkLst>
            <pc:docMk/>
            <pc:sldMk cId="3122261375" sldId="262"/>
            <ac:spMk id="3" creationId="{00000000-0000-0000-0000-000000000000}"/>
          </ac:spMkLst>
        </pc:spChg>
      </pc:sldChg>
      <pc:sldChg chg="addSp delSp modSp">
        <pc:chgData name="Alexandre Boulongne" userId="e4eacd8a-58b3-43d0-b7e6-155772797b68" providerId="ADAL" clId="{9340CA51-1451-4AC0-A5AE-949830FB8FC3}" dt="2018-04-06T11:31:24.389" v="268" actId="2696"/>
        <pc:sldMkLst>
          <pc:docMk/>
          <pc:sldMk cId="2078214401" sldId="263"/>
        </pc:sldMkLst>
        <pc:spChg chg="mod">
          <ac:chgData name="Alexandre Boulongne" userId="e4eacd8a-58b3-43d0-b7e6-155772797b68" providerId="ADAL" clId="{9340CA51-1451-4AC0-A5AE-949830FB8FC3}" dt="2018-04-06T11:31:24.389" v="268" actId="2696"/>
          <ac:spMkLst>
            <pc:docMk/>
            <pc:sldMk cId="2078214401" sldId="263"/>
            <ac:spMk id="3" creationId="{00000000-0000-0000-0000-000000000000}"/>
          </ac:spMkLst>
        </pc:spChg>
        <pc:spChg chg="mod">
          <ac:chgData name="Alexandre Boulongne" userId="e4eacd8a-58b3-43d0-b7e6-155772797b68" providerId="ADAL" clId="{9340CA51-1451-4AC0-A5AE-949830FB8FC3}" dt="2018-04-06T11:27:22.609" v="188" actId="20577"/>
          <ac:spMkLst>
            <pc:docMk/>
            <pc:sldMk cId="2078214401" sldId="263"/>
            <ac:spMk id="11" creationId="{00000000-0000-0000-0000-000000000000}"/>
          </ac:spMkLst>
        </pc:spChg>
        <pc:spChg chg="mod">
          <ac:chgData name="Alexandre Boulongne" userId="e4eacd8a-58b3-43d0-b7e6-155772797b68" providerId="ADAL" clId="{9340CA51-1451-4AC0-A5AE-949830FB8FC3}" dt="2018-04-06T11:27:31.868" v="190" actId="313"/>
          <ac:spMkLst>
            <pc:docMk/>
            <pc:sldMk cId="2078214401" sldId="263"/>
            <ac:spMk id="15" creationId="{00000000-0000-0000-0000-000000000000}"/>
          </ac:spMkLst>
        </pc:spChg>
        <pc:spChg chg="add mod">
          <ac:chgData name="Alexandre Boulongne" userId="e4eacd8a-58b3-43d0-b7e6-155772797b68" providerId="ADAL" clId="{9340CA51-1451-4AC0-A5AE-949830FB8FC3}" dt="2018-04-06T11:28:24.365" v="212" actId="14100"/>
          <ac:spMkLst>
            <pc:docMk/>
            <pc:sldMk cId="2078214401" sldId="263"/>
            <ac:spMk id="17" creationId="{9835ADD0-6F62-4883-A533-A5B49E39F638}"/>
          </ac:spMkLst>
        </pc:spChg>
        <pc:spChg chg="mod">
          <ac:chgData name="Alexandre Boulongne" userId="e4eacd8a-58b3-43d0-b7e6-155772797b68" providerId="ADAL" clId="{9340CA51-1451-4AC0-A5AE-949830FB8FC3}" dt="2018-04-06T11:25:48.240" v="125" actId="313"/>
          <ac:spMkLst>
            <pc:docMk/>
            <pc:sldMk cId="2078214401" sldId="263"/>
            <ac:spMk id="24" creationId="{00000000-0000-0000-0000-000000000000}"/>
          </ac:spMkLst>
        </pc:spChg>
        <pc:spChg chg="mod">
          <ac:chgData name="Alexandre Boulongne" userId="e4eacd8a-58b3-43d0-b7e6-155772797b68" providerId="ADAL" clId="{9340CA51-1451-4AC0-A5AE-949830FB8FC3}" dt="2018-04-06T11:26:31.539" v="166" actId="20577"/>
          <ac:spMkLst>
            <pc:docMk/>
            <pc:sldMk cId="2078214401" sldId="263"/>
            <ac:spMk id="26" creationId="{00000000-0000-0000-0000-000000000000}"/>
          </ac:spMkLst>
        </pc:spChg>
        <pc:picChg chg="del">
          <ac:chgData name="Alexandre Boulongne" userId="e4eacd8a-58b3-43d0-b7e6-155772797b68" providerId="ADAL" clId="{9340CA51-1451-4AC0-A5AE-949830FB8FC3}" dt="2018-04-06T11:24:35.184" v="98" actId="478"/>
          <ac:picMkLst>
            <pc:docMk/>
            <pc:sldMk cId="2078214401" sldId="263"/>
            <ac:picMk id="5" creationId="{00000000-0000-0000-0000-000000000000}"/>
          </ac:picMkLst>
        </pc:picChg>
        <pc:picChg chg="add mod ord">
          <ac:chgData name="Alexandre Boulongne" userId="e4eacd8a-58b3-43d0-b7e6-155772797b68" providerId="ADAL" clId="{9340CA51-1451-4AC0-A5AE-949830FB8FC3}" dt="2018-04-06T11:25:19.714" v="102" actId="167"/>
          <ac:picMkLst>
            <pc:docMk/>
            <pc:sldMk cId="2078214401" sldId="263"/>
            <ac:picMk id="6" creationId="{7D6F4E62-8E41-4B1B-AD36-0919C416FC5D}"/>
          </ac:picMkLst>
        </pc:picChg>
        <pc:cxnChg chg="mod">
          <ac:chgData name="Alexandre Boulongne" userId="e4eacd8a-58b3-43d0-b7e6-155772797b68" providerId="ADAL" clId="{9340CA51-1451-4AC0-A5AE-949830FB8FC3}" dt="2018-04-06T11:27:28.693" v="189" actId="14100"/>
          <ac:cxnSpMkLst>
            <pc:docMk/>
            <pc:sldMk cId="2078214401" sldId="263"/>
            <ac:cxnSpMk id="7" creationId="{00000000-0000-0000-0000-000000000000}"/>
          </ac:cxnSpMkLst>
        </pc:cxnChg>
        <pc:cxnChg chg="mod">
          <ac:chgData name="Alexandre Boulongne" userId="e4eacd8a-58b3-43d0-b7e6-155772797b68" providerId="ADAL" clId="{9340CA51-1451-4AC0-A5AE-949830FB8FC3}" dt="2018-04-06T11:25:54.526" v="126" actId="14100"/>
          <ac:cxnSpMkLst>
            <pc:docMk/>
            <pc:sldMk cId="2078214401" sldId="263"/>
            <ac:cxnSpMk id="12" creationId="{00000000-0000-0000-0000-000000000000}"/>
          </ac:cxnSpMkLst>
        </pc:cxnChg>
        <pc:cxnChg chg="mod">
          <ac:chgData name="Alexandre Boulongne" userId="e4eacd8a-58b3-43d0-b7e6-155772797b68" providerId="ADAL" clId="{9340CA51-1451-4AC0-A5AE-949830FB8FC3}" dt="2018-04-06T11:25:31.723" v="103" actId="14100"/>
          <ac:cxnSpMkLst>
            <pc:docMk/>
            <pc:sldMk cId="2078214401" sldId="263"/>
            <ac:cxnSpMk id="19" creationId="{00000000-0000-0000-0000-000000000000}"/>
          </ac:cxnSpMkLst>
        </pc:cxnChg>
        <pc:cxnChg chg="add mod">
          <ac:chgData name="Alexandre Boulongne" userId="e4eacd8a-58b3-43d0-b7e6-155772797b68" providerId="ADAL" clId="{9340CA51-1451-4AC0-A5AE-949830FB8FC3}" dt="2018-04-06T11:29:35.485" v="222" actId="14100"/>
          <ac:cxnSpMkLst>
            <pc:docMk/>
            <pc:sldMk cId="2078214401" sldId="263"/>
            <ac:cxnSpMk id="20" creationId="{532FCAAD-B883-455A-BE42-9B162AE683D2}"/>
          </ac:cxnSpMkLst>
        </pc:cxnChg>
        <pc:cxnChg chg="mod">
          <ac:chgData name="Alexandre Boulongne" userId="e4eacd8a-58b3-43d0-b7e6-155772797b68" providerId="ADAL" clId="{9340CA51-1451-4AC0-A5AE-949830FB8FC3}" dt="2018-04-06T11:26:36.902" v="167" actId="14100"/>
          <ac:cxnSpMkLst>
            <pc:docMk/>
            <pc:sldMk cId="2078214401" sldId="263"/>
            <ac:cxnSpMk id="27" creationId="{00000000-0000-0000-0000-000000000000}"/>
          </ac:cxnSpMkLst>
        </pc:cxnChg>
      </pc:sldChg>
      <pc:sldChg chg="delSp modSp">
        <pc:chgData name="Alexandre Boulongne" userId="e4eacd8a-58b3-43d0-b7e6-155772797b68" providerId="ADAL" clId="{9340CA51-1451-4AC0-A5AE-949830FB8FC3}" dt="2018-04-06T11:31:00.061" v="265" actId="313"/>
        <pc:sldMkLst>
          <pc:docMk/>
          <pc:sldMk cId="1438257635" sldId="264"/>
        </pc:sldMkLst>
        <pc:spChg chg="del mod">
          <ac:chgData name="Alexandre Boulongne" userId="e4eacd8a-58b3-43d0-b7e6-155772797b68" providerId="ADAL" clId="{9340CA51-1451-4AC0-A5AE-949830FB8FC3}" dt="2018-04-06T11:30:03.755" v="225" actId="313"/>
          <ac:spMkLst>
            <pc:docMk/>
            <pc:sldMk cId="1438257635" sldId="264"/>
            <ac:spMk id="2051" creationId="{00000000-0000-0000-0000-000000000000}"/>
          </ac:spMkLst>
        </pc:spChg>
        <pc:spChg chg="mod">
          <ac:chgData name="Alexandre Boulongne" userId="e4eacd8a-58b3-43d0-b7e6-155772797b68" providerId="ADAL" clId="{9340CA51-1451-4AC0-A5AE-949830FB8FC3}" dt="2018-04-06T11:31:00.061" v="265" actId="313"/>
          <ac:spMkLst>
            <pc:docMk/>
            <pc:sldMk cId="1438257635" sldId="264"/>
            <ac:spMk id="2052" creationId="{00000000-0000-0000-0000-000000000000}"/>
          </ac:spMkLst>
        </pc:spChg>
      </pc:sldChg>
      <pc:sldChg chg="addSp delSp modSp mod setBg">
        <pc:chgData name="Alexandre Boulongne" userId="e4eacd8a-58b3-43d0-b7e6-155772797b68" providerId="ADAL" clId="{9340CA51-1451-4AC0-A5AE-949830FB8FC3}" dt="2018-04-09T12:41:03.499" v="2111" actId="20577"/>
        <pc:sldMkLst>
          <pc:docMk/>
          <pc:sldMk cId="620824109" sldId="265"/>
        </pc:sldMkLst>
        <pc:spChg chg="mod">
          <ac:chgData name="Alexandre Boulongne" userId="e4eacd8a-58b3-43d0-b7e6-155772797b68" providerId="ADAL" clId="{9340CA51-1451-4AC0-A5AE-949830FB8FC3}" dt="2018-04-06T11:31:36.073" v="270" actId="20577"/>
          <ac:spMkLst>
            <pc:docMk/>
            <pc:sldMk cId="620824109" sldId="265"/>
            <ac:spMk id="3" creationId="{00000000-0000-0000-0000-000000000000}"/>
          </ac:spMkLst>
        </pc:spChg>
        <pc:spChg chg="mod">
          <ac:chgData name="Alexandre Boulongne" userId="e4eacd8a-58b3-43d0-b7e6-155772797b68" providerId="ADAL" clId="{9340CA51-1451-4AC0-A5AE-949830FB8FC3}" dt="2018-04-09T12:41:03.499" v="2111" actId="20577"/>
          <ac:spMkLst>
            <pc:docMk/>
            <pc:sldMk cId="620824109" sldId="265"/>
            <ac:spMk id="4" creationId="{00000000-0000-0000-0000-000000000000}"/>
          </ac:spMkLst>
        </pc:spChg>
        <pc:spChg chg="del mod">
          <ac:chgData name="Alexandre Boulongne" userId="e4eacd8a-58b3-43d0-b7e6-155772797b68" providerId="ADAL" clId="{9340CA51-1451-4AC0-A5AE-949830FB8FC3}" dt="2018-04-06T13:31:08.417" v="286" actId="478"/>
          <ac:spMkLst>
            <pc:docMk/>
            <pc:sldMk cId="620824109" sldId="265"/>
            <ac:spMk id="5" creationId="{00000000-0000-0000-0000-000000000000}"/>
          </ac:spMkLst>
        </pc:spChg>
        <pc:spChg chg="mod">
          <ac:chgData name="Alexandre Boulongne" userId="e4eacd8a-58b3-43d0-b7e6-155772797b68" providerId="ADAL" clId="{9340CA51-1451-4AC0-A5AE-949830FB8FC3}" dt="2018-04-06T15:40:53.560" v="1460" actId="6549"/>
          <ac:spMkLst>
            <pc:docMk/>
            <pc:sldMk cId="620824109" sldId="265"/>
            <ac:spMk id="10" creationId="{00000000-0000-0000-0000-000000000000}"/>
          </ac:spMkLst>
        </pc:spChg>
        <pc:graphicFrameChg chg="add del mod">
          <ac:chgData name="Alexandre Boulongne" userId="e4eacd8a-58b3-43d0-b7e6-155772797b68" providerId="ADAL" clId="{9340CA51-1451-4AC0-A5AE-949830FB8FC3}" dt="2018-04-06T15:38:51.507" v="1452" actId="20577"/>
          <ac:graphicFrameMkLst>
            <pc:docMk/>
            <pc:sldMk cId="620824109" sldId="265"/>
            <ac:graphicFrameMk id="11" creationId="{72851333-A2C0-4CA4-99DE-8B13A6E03C3B}"/>
          </ac:graphicFrameMkLst>
        </pc:graphicFrameChg>
        <pc:picChg chg="del">
          <ac:chgData name="Alexandre Boulongne" userId="e4eacd8a-58b3-43d0-b7e6-155772797b68" providerId="ADAL" clId="{9340CA51-1451-4AC0-A5AE-949830FB8FC3}" dt="2018-04-06T11:32:44.256" v="281" actId="478"/>
          <ac:picMkLst>
            <pc:docMk/>
            <pc:sldMk cId="620824109" sldId="265"/>
            <ac:picMk id="7" creationId="{00000000-0000-0000-0000-000000000000}"/>
          </ac:picMkLst>
        </pc:picChg>
        <pc:picChg chg="del">
          <ac:chgData name="Alexandre Boulongne" userId="e4eacd8a-58b3-43d0-b7e6-155772797b68" providerId="ADAL" clId="{9340CA51-1451-4AC0-A5AE-949830FB8FC3}" dt="2018-04-06T11:32:45.904" v="282" actId="478"/>
          <ac:picMkLst>
            <pc:docMk/>
            <pc:sldMk cId="620824109" sldId="265"/>
            <ac:picMk id="8" creationId="{00000000-0000-0000-0000-000000000000}"/>
          </ac:picMkLst>
        </pc:picChg>
        <pc:picChg chg="del">
          <ac:chgData name="Alexandre Boulongne" userId="e4eacd8a-58b3-43d0-b7e6-155772797b68" providerId="ADAL" clId="{9340CA51-1451-4AC0-A5AE-949830FB8FC3}" dt="2018-04-06T11:32:47.509" v="283" actId="478"/>
          <ac:picMkLst>
            <pc:docMk/>
            <pc:sldMk cId="620824109" sldId="265"/>
            <ac:picMk id="9" creationId="{00000000-0000-0000-0000-000000000000}"/>
          </ac:picMkLst>
        </pc:picChg>
        <pc:picChg chg="add del">
          <ac:chgData name="Alexandre Boulongne" userId="e4eacd8a-58b3-43d0-b7e6-155772797b68" providerId="ADAL" clId="{9340CA51-1451-4AC0-A5AE-949830FB8FC3}" dt="2018-04-06T15:39:39.918" v="1456" actId="20577"/>
          <ac:picMkLst>
            <pc:docMk/>
            <pc:sldMk cId="620824109" sldId="265"/>
            <ac:picMk id="12" creationId="{208C3412-4F82-4B8D-9109-A48C7A4C6E7C}"/>
          </ac:picMkLst>
        </pc:picChg>
        <pc:picChg chg="add del mod">
          <ac:chgData name="Alexandre Boulongne" userId="e4eacd8a-58b3-43d0-b7e6-155772797b68" providerId="ADAL" clId="{9340CA51-1451-4AC0-A5AE-949830FB8FC3}" dt="2018-04-06T15:40:44.337" v="1459" actId="478"/>
          <ac:picMkLst>
            <pc:docMk/>
            <pc:sldMk cId="620824109" sldId="265"/>
            <ac:picMk id="13" creationId="{18115AA1-5317-4D59-807A-26B04BE0E1AB}"/>
          </ac:picMkLst>
        </pc:picChg>
      </pc:sldChg>
      <pc:sldChg chg="addSp modSp">
        <pc:chgData name="Alexandre Boulongne" userId="e4eacd8a-58b3-43d0-b7e6-155772797b68" providerId="ADAL" clId="{9340CA51-1451-4AC0-A5AE-949830FB8FC3}" dt="2018-04-09T12:41:10.908" v="2113" actId="20577"/>
        <pc:sldMkLst>
          <pc:docMk/>
          <pc:sldMk cId="1202218185" sldId="269"/>
        </pc:sldMkLst>
        <pc:spChg chg="mod">
          <ac:chgData name="Alexandre Boulongne" userId="e4eacd8a-58b3-43d0-b7e6-155772797b68" providerId="ADAL" clId="{9340CA51-1451-4AC0-A5AE-949830FB8FC3}" dt="2018-04-06T11:31:40.477" v="271" actId="20577"/>
          <ac:spMkLst>
            <pc:docMk/>
            <pc:sldMk cId="1202218185" sldId="269"/>
            <ac:spMk id="3" creationId="{00000000-0000-0000-0000-000000000000}"/>
          </ac:spMkLst>
        </pc:spChg>
        <pc:spChg chg="mod">
          <ac:chgData name="Alexandre Boulongne" userId="e4eacd8a-58b3-43d0-b7e6-155772797b68" providerId="ADAL" clId="{9340CA51-1451-4AC0-A5AE-949830FB8FC3}" dt="2018-04-09T12:41:10.908" v="2113" actId="20577"/>
          <ac:spMkLst>
            <pc:docMk/>
            <pc:sldMk cId="1202218185" sldId="269"/>
            <ac:spMk id="4" creationId="{00000000-0000-0000-0000-000000000000}"/>
          </ac:spMkLst>
        </pc:spChg>
        <pc:spChg chg="add mod">
          <ac:chgData name="Alexandre Boulongne" userId="e4eacd8a-58b3-43d0-b7e6-155772797b68" providerId="ADAL" clId="{9340CA51-1451-4AC0-A5AE-949830FB8FC3}" dt="2018-04-09T12:21:40.956" v="1530" actId="20577"/>
          <ac:spMkLst>
            <pc:docMk/>
            <pc:sldMk cId="1202218185" sldId="269"/>
            <ac:spMk id="6" creationId="{655028C5-3956-4EFE-BCCD-4BC3EDF9C0A0}"/>
          </ac:spMkLst>
        </pc:spChg>
        <pc:spChg chg="add mod">
          <ac:chgData name="Alexandre Boulongne" userId="e4eacd8a-58b3-43d0-b7e6-155772797b68" providerId="ADAL" clId="{9340CA51-1451-4AC0-A5AE-949830FB8FC3}" dt="2018-04-09T12:38:04.924" v="2102" actId="20577"/>
          <ac:spMkLst>
            <pc:docMk/>
            <pc:sldMk cId="1202218185" sldId="269"/>
            <ac:spMk id="7" creationId="{3A2411EE-7B4A-4FD6-A1EC-6AFD9B79E4C6}"/>
          </ac:spMkLst>
        </pc:spChg>
        <pc:picChg chg="add mod">
          <ac:chgData name="Alexandre Boulongne" userId="e4eacd8a-58b3-43d0-b7e6-155772797b68" providerId="ADAL" clId="{9340CA51-1451-4AC0-A5AE-949830FB8FC3}" dt="2018-04-09T12:14:16.162" v="1508" actId="1076"/>
          <ac:picMkLst>
            <pc:docMk/>
            <pc:sldMk cId="1202218185" sldId="269"/>
            <ac:picMk id="5" creationId="{1E44117F-E64A-402F-9C2F-DD92FEE5FD4B}"/>
          </ac:picMkLst>
        </pc:picChg>
      </pc:sldChg>
      <pc:sldChg chg="modSp del">
        <pc:chgData name="Alexandre Boulongne" userId="e4eacd8a-58b3-43d0-b7e6-155772797b68" providerId="ADAL" clId="{9340CA51-1451-4AC0-A5AE-949830FB8FC3}" dt="2018-04-09T12:51:54.832" v="2174" actId="2696"/>
        <pc:sldMkLst>
          <pc:docMk/>
          <pc:sldMk cId="1633591540" sldId="270"/>
        </pc:sldMkLst>
        <pc:spChg chg="mod">
          <ac:chgData name="Alexandre Boulongne" userId="e4eacd8a-58b3-43d0-b7e6-155772797b68" providerId="ADAL" clId="{9340CA51-1451-4AC0-A5AE-949830FB8FC3}" dt="2018-04-06T11:32:05.094" v="276" actId="2696"/>
          <ac:spMkLst>
            <pc:docMk/>
            <pc:sldMk cId="1633591540" sldId="270"/>
            <ac:spMk id="3" creationId="{00000000-0000-0000-0000-000000000000}"/>
          </ac:spMkLst>
        </pc:spChg>
      </pc:sldChg>
      <pc:sldChg chg="modSp del">
        <pc:chgData name="Alexandre Boulongne" userId="e4eacd8a-58b3-43d0-b7e6-155772797b68" providerId="ADAL" clId="{9340CA51-1451-4AC0-A5AE-949830FB8FC3}" dt="2018-04-09T12:51:52.322" v="2173" actId="2696"/>
        <pc:sldMkLst>
          <pc:docMk/>
          <pc:sldMk cId="1290579609" sldId="271"/>
        </pc:sldMkLst>
        <pc:spChg chg="mod">
          <ac:chgData name="Alexandre Boulongne" userId="e4eacd8a-58b3-43d0-b7e6-155772797b68" providerId="ADAL" clId="{9340CA51-1451-4AC0-A5AE-949830FB8FC3}" dt="2018-04-06T11:32:10.034" v="277" actId="2696"/>
          <ac:spMkLst>
            <pc:docMk/>
            <pc:sldMk cId="1290579609" sldId="271"/>
            <ac:spMk id="3" creationId="{00000000-0000-0000-0000-000000000000}"/>
          </ac:spMkLst>
        </pc:spChg>
      </pc:sldChg>
      <pc:sldChg chg="addSp delSp modSp">
        <pc:chgData name="Alexandre Boulongne" userId="e4eacd8a-58b3-43d0-b7e6-155772797b68" providerId="ADAL" clId="{9340CA51-1451-4AC0-A5AE-949830FB8FC3}" dt="2018-04-09T12:49:50.002" v="2164" actId="1076"/>
        <pc:sldMkLst>
          <pc:docMk/>
          <pc:sldMk cId="354333040" sldId="272"/>
        </pc:sldMkLst>
        <pc:spChg chg="add mod">
          <ac:chgData name="Alexandre Boulongne" userId="e4eacd8a-58b3-43d0-b7e6-155772797b68" providerId="ADAL" clId="{9340CA51-1451-4AC0-A5AE-949830FB8FC3}" dt="2018-04-09T12:49:47.177" v="2163" actId="1076"/>
          <ac:spMkLst>
            <pc:docMk/>
            <pc:sldMk cId="354333040" sldId="272"/>
            <ac:spMk id="2" creationId="{23769148-E592-4B17-8BAA-63954AA9D631}"/>
          </ac:spMkLst>
        </pc:spChg>
        <pc:spChg chg="mod">
          <ac:chgData name="Alexandre Boulongne" userId="e4eacd8a-58b3-43d0-b7e6-155772797b68" providerId="ADAL" clId="{9340CA51-1451-4AC0-A5AE-949830FB8FC3}" dt="2018-04-06T11:31:44.688" v="272" actId="1076"/>
          <ac:spMkLst>
            <pc:docMk/>
            <pc:sldMk cId="354333040" sldId="272"/>
            <ac:spMk id="3" creationId="{00000000-0000-0000-0000-000000000000}"/>
          </ac:spMkLst>
        </pc:spChg>
        <pc:spChg chg="mod">
          <ac:chgData name="Alexandre Boulongne" userId="e4eacd8a-58b3-43d0-b7e6-155772797b68" providerId="ADAL" clId="{9340CA51-1451-4AC0-A5AE-949830FB8FC3}" dt="2018-04-09T12:48:48.315" v="2156" actId="14100"/>
          <ac:spMkLst>
            <pc:docMk/>
            <pc:sldMk cId="354333040" sldId="272"/>
            <ac:spMk id="4" creationId="{00000000-0000-0000-0000-000000000000}"/>
          </ac:spMkLst>
        </pc:spChg>
        <pc:spChg chg="add mod">
          <ac:chgData name="Alexandre Boulongne" userId="e4eacd8a-58b3-43d0-b7e6-155772797b68" providerId="ADAL" clId="{9340CA51-1451-4AC0-A5AE-949830FB8FC3}" dt="2018-04-09T12:49:50.002" v="2164" actId="1076"/>
          <ac:spMkLst>
            <pc:docMk/>
            <pc:sldMk cId="354333040" sldId="272"/>
            <ac:spMk id="11" creationId="{0E1249DC-7B9C-4831-9A5E-16714898FD8A}"/>
          </ac:spMkLst>
        </pc:spChg>
        <pc:picChg chg="add del mod">
          <ac:chgData name="Alexandre Boulongne" userId="e4eacd8a-58b3-43d0-b7e6-155772797b68" providerId="ADAL" clId="{9340CA51-1451-4AC0-A5AE-949830FB8FC3}" dt="2018-04-09T12:44:42.850" v="2143" actId="478"/>
          <ac:picMkLst>
            <pc:docMk/>
            <pc:sldMk cId="354333040" sldId="272"/>
            <ac:picMk id="6" creationId="{F60A1242-4772-45CA-B425-9E0E4E88584E}"/>
          </ac:picMkLst>
        </pc:picChg>
        <pc:picChg chg="add del mod">
          <ac:chgData name="Alexandre Boulongne" userId="e4eacd8a-58b3-43d0-b7e6-155772797b68" providerId="ADAL" clId="{9340CA51-1451-4AC0-A5AE-949830FB8FC3}" dt="2018-04-09T12:45:00.491" v="2146" actId="478"/>
          <ac:picMkLst>
            <pc:docMk/>
            <pc:sldMk cId="354333040" sldId="272"/>
            <ac:picMk id="8" creationId="{2AD62B58-E427-4572-A5C2-B0C08627132F}"/>
          </ac:picMkLst>
        </pc:picChg>
        <pc:picChg chg="add mod">
          <ac:chgData name="Alexandre Boulongne" userId="e4eacd8a-58b3-43d0-b7e6-155772797b68" providerId="ADAL" clId="{9340CA51-1451-4AC0-A5AE-949830FB8FC3}" dt="2018-04-09T12:47:38.721" v="2154" actId="1076"/>
          <ac:picMkLst>
            <pc:docMk/>
            <pc:sldMk cId="354333040" sldId="272"/>
            <ac:picMk id="10" creationId="{E450520E-D2E3-4F45-B22C-148DD5CC43E6}"/>
          </ac:picMkLst>
        </pc:picChg>
      </pc:sldChg>
      <pc:sldChg chg="addSp modSp">
        <pc:chgData name="Alexandre Boulongne" userId="e4eacd8a-58b3-43d0-b7e6-155772797b68" providerId="ADAL" clId="{9340CA51-1451-4AC0-A5AE-949830FB8FC3}" dt="2018-04-09T13:21:09.131" v="2301" actId="20577"/>
        <pc:sldMkLst>
          <pc:docMk/>
          <pc:sldMk cId="2525015391" sldId="273"/>
        </pc:sldMkLst>
        <pc:spChg chg="add mod">
          <ac:chgData name="Alexandre Boulongne" userId="e4eacd8a-58b3-43d0-b7e6-155772797b68" providerId="ADAL" clId="{9340CA51-1451-4AC0-A5AE-949830FB8FC3}" dt="2018-04-09T13:21:09.131" v="2301" actId="20577"/>
          <ac:spMkLst>
            <pc:docMk/>
            <pc:sldMk cId="2525015391" sldId="273"/>
            <ac:spMk id="2" creationId="{2FBD1F53-F22F-490D-B5D9-5E2511256102}"/>
          </ac:spMkLst>
        </pc:spChg>
        <pc:spChg chg="mod">
          <ac:chgData name="Alexandre Boulongne" userId="e4eacd8a-58b3-43d0-b7e6-155772797b68" providerId="ADAL" clId="{9340CA51-1451-4AC0-A5AE-949830FB8FC3}" dt="2018-04-06T11:31:49.681" v="273" actId="14100"/>
          <ac:spMkLst>
            <pc:docMk/>
            <pc:sldMk cId="2525015391" sldId="273"/>
            <ac:spMk id="3" creationId="{00000000-0000-0000-0000-000000000000}"/>
          </ac:spMkLst>
        </pc:spChg>
        <pc:spChg chg="mod">
          <ac:chgData name="Alexandre Boulongne" userId="e4eacd8a-58b3-43d0-b7e6-155772797b68" providerId="ADAL" clId="{9340CA51-1451-4AC0-A5AE-949830FB8FC3}" dt="2018-04-09T12:50:06.172" v="2165" actId="14100"/>
          <ac:spMkLst>
            <pc:docMk/>
            <pc:sldMk cId="2525015391" sldId="273"/>
            <ac:spMk id="4" creationId="{00000000-0000-0000-0000-000000000000}"/>
          </ac:spMkLst>
        </pc:spChg>
        <pc:graphicFrameChg chg="add mod">
          <ac:chgData name="Alexandre Boulongne" userId="e4eacd8a-58b3-43d0-b7e6-155772797b68" providerId="ADAL" clId="{9340CA51-1451-4AC0-A5AE-949830FB8FC3}" dt="2018-04-09T12:51:08.858" v="2168" actId="14100"/>
          <ac:graphicFrameMkLst>
            <pc:docMk/>
            <pc:sldMk cId="2525015391" sldId="273"/>
            <ac:graphicFrameMk id="5" creationId="{00000000-0008-0000-0000-000007000000}"/>
          </ac:graphicFrameMkLst>
        </pc:graphicFrameChg>
      </pc:sldChg>
      <pc:sldChg chg="delSp modSp del">
        <pc:chgData name="Alexandre Boulongne" userId="e4eacd8a-58b3-43d0-b7e6-155772797b68" providerId="ADAL" clId="{9340CA51-1451-4AC0-A5AE-949830FB8FC3}" dt="2018-04-09T12:52:01.491" v="2176" actId="2696"/>
        <pc:sldMkLst>
          <pc:docMk/>
          <pc:sldMk cId="4102588124" sldId="274"/>
        </pc:sldMkLst>
        <pc:spChg chg="mod">
          <ac:chgData name="Alexandre Boulongne" userId="e4eacd8a-58b3-43d0-b7e6-155772797b68" providerId="ADAL" clId="{9340CA51-1451-4AC0-A5AE-949830FB8FC3}" dt="2018-04-06T11:31:55.436" v="274" actId="2696"/>
          <ac:spMkLst>
            <pc:docMk/>
            <pc:sldMk cId="4102588124" sldId="274"/>
            <ac:spMk id="3" creationId="{00000000-0000-0000-0000-000000000000}"/>
          </ac:spMkLst>
        </pc:spChg>
        <pc:spChg chg="del">
          <ac:chgData name="Alexandre Boulongne" userId="e4eacd8a-58b3-43d0-b7e6-155772797b68" providerId="ADAL" clId="{9340CA51-1451-4AC0-A5AE-949830FB8FC3}" dt="2018-04-09T12:51:38.061" v="2169" actId="478"/>
          <ac:spMkLst>
            <pc:docMk/>
            <pc:sldMk cId="4102588124" sldId="274"/>
            <ac:spMk id="6" creationId="{00000000-0000-0000-0000-000000000000}"/>
          </ac:spMkLst>
        </pc:spChg>
        <pc:spChg chg="del">
          <ac:chgData name="Alexandre Boulongne" userId="e4eacd8a-58b3-43d0-b7e6-155772797b68" providerId="ADAL" clId="{9340CA51-1451-4AC0-A5AE-949830FB8FC3}" dt="2018-04-09T12:51:41.868" v="2170" actId="478"/>
          <ac:spMkLst>
            <pc:docMk/>
            <pc:sldMk cId="4102588124" sldId="274"/>
            <ac:spMk id="9" creationId="{00000000-0000-0000-0000-000000000000}"/>
          </ac:spMkLst>
        </pc:spChg>
      </pc:sldChg>
      <pc:sldChg chg="modSp del">
        <pc:chgData name="Alexandre Boulongne" userId="e4eacd8a-58b3-43d0-b7e6-155772797b68" providerId="ADAL" clId="{9340CA51-1451-4AC0-A5AE-949830FB8FC3}" dt="2018-04-09T12:51:50.117" v="2172" actId="2696"/>
        <pc:sldMkLst>
          <pc:docMk/>
          <pc:sldMk cId="1574145658" sldId="275"/>
        </pc:sldMkLst>
        <pc:spChg chg="mod">
          <ac:chgData name="Alexandre Boulongne" userId="e4eacd8a-58b3-43d0-b7e6-155772797b68" providerId="ADAL" clId="{9340CA51-1451-4AC0-A5AE-949830FB8FC3}" dt="2018-04-06T11:32:14.867" v="278" actId="2696"/>
          <ac:spMkLst>
            <pc:docMk/>
            <pc:sldMk cId="1574145658" sldId="275"/>
            <ac:spMk id="3" creationId="{00000000-0000-0000-0000-000000000000}"/>
          </ac:spMkLst>
        </pc:spChg>
      </pc:sldChg>
      <pc:sldChg chg="modSp del">
        <pc:chgData name="Alexandre Boulongne" userId="e4eacd8a-58b3-43d0-b7e6-155772797b68" providerId="ADAL" clId="{9340CA51-1451-4AC0-A5AE-949830FB8FC3}" dt="2018-04-09T12:51:48.814" v="2171" actId="2696"/>
        <pc:sldMkLst>
          <pc:docMk/>
          <pc:sldMk cId="2733190180" sldId="276"/>
        </pc:sldMkLst>
        <pc:spChg chg="mod">
          <ac:chgData name="Alexandre Boulongne" userId="e4eacd8a-58b3-43d0-b7e6-155772797b68" providerId="ADAL" clId="{9340CA51-1451-4AC0-A5AE-949830FB8FC3}" dt="2018-04-06T11:32:19.576" v="279" actId="2696"/>
          <ac:spMkLst>
            <pc:docMk/>
            <pc:sldMk cId="2733190180" sldId="276"/>
            <ac:spMk id="3" creationId="{00000000-0000-0000-0000-000000000000}"/>
          </ac:spMkLst>
        </pc:spChg>
      </pc:sldChg>
      <pc:sldChg chg="addSp delSp modSp add mod">
        <pc:chgData name="Alexandre Boulongne" userId="e4eacd8a-58b3-43d0-b7e6-155772797b68" providerId="ADAL" clId="{9340CA51-1451-4AC0-A5AE-949830FB8FC3}" dt="2018-04-06T15:10:56.389" v="371" actId="2696"/>
        <pc:sldMkLst>
          <pc:docMk/>
          <pc:sldMk cId="3279304987" sldId="277"/>
        </pc:sldMkLst>
        <pc:spChg chg="mod">
          <ac:chgData name="Alexandre Boulongne" userId="e4eacd8a-58b3-43d0-b7e6-155772797b68" providerId="ADAL" clId="{9340CA51-1451-4AC0-A5AE-949830FB8FC3}" dt="2018-04-06T15:09:50.245" v="350" actId="108"/>
          <ac:spMkLst>
            <pc:docMk/>
            <pc:sldMk cId="3279304987" sldId="277"/>
            <ac:spMk id="2" creationId="{6A6BFBCE-C1AF-41E7-9C67-B0276FC2FC67}"/>
          </ac:spMkLst>
        </pc:spChg>
        <pc:spChg chg="del">
          <ac:chgData name="Alexandre Boulongne" userId="e4eacd8a-58b3-43d0-b7e6-155772797b68" providerId="ADAL" clId="{9340CA51-1451-4AC0-A5AE-949830FB8FC3}" dt="2018-04-06T13:32:49.480" v="294" actId="2696"/>
          <ac:spMkLst>
            <pc:docMk/>
            <pc:sldMk cId="3279304987" sldId="277"/>
            <ac:spMk id="3" creationId="{05C7E582-79B4-4F07-9B9A-F3E78BA4019F}"/>
          </ac:spMkLst>
        </pc:spChg>
        <pc:spChg chg="mod">
          <ac:chgData name="Alexandre Boulongne" userId="e4eacd8a-58b3-43d0-b7e6-155772797b68" providerId="ADAL" clId="{9340CA51-1451-4AC0-A5AE-949830FB8FC3}" dt="2018-04-06T15:10:56.389" v="371" actId="2696"/>
          <ac:spMkLst>
            <pc:docMk/>
            <pc:sldMk cId="3279304987" sldId="277"/>
            <ac:spMk id="4" creationId="{55A8A435-2C01-4A09-9383-A02658C4AEF3}"/>
          </ac:spMkLst>
        </pc:spChg>
        <pc:spChg chg="add del mod">
          <ac:chgData name="Alexandre Boulongne" userId="e4eacd8a-58b3-43d0-b7e6-155772797b68" providerId="ADAL" clId="{9340CA51-1451-4AC0-A5AE-949830FB8FC3}" dt="2018-04-06T13:33:07.791" v="296" actId="2696"/>
          <ac:spMkLst>
            <pc:docMk/>
            <pc:sldMk cId="3279304987" sldId="277"/>
            <ac:spMk id="6" creationId="{E9E4E25E-A07B-4C68-BD2C-59DCED2B9C7F}"/>
          </ac:spMkLst>
        </pc:spChg>
        <pc:spChg chg="add mod">
          <ac:chgData name="Alexandre Boulongne" userId="e4eacd8a-58b3-43d0-b7e6-155772797b68" providerId="ADAL" clId="{9340CA51-1451-4AC0-A5AE-949830FB8FC3}" dt="2018-04-06T13:33:49.025" v="297" actId="478"/>
          <ac:spMkLst>
            <pc:docMk/>
            <pc:sldMk cId="3279304987" sldId="277"/>
            <ac:spMk id="9" creationId="{5FD8E630-BA63-44DC-8473-5FDCD273ED7A}"/>
          </ac:spMkLst>
        </pc:spChg>
        <pc:graphicFrameChg chg="add del mod">
          <ac:chgData name="Alexandre Boulongne" userId="e4eacd8a-58b3-43d0-b7e6-155772797b68" providerId="ADAL" clId="{9340CA51-1451-4AC0-A5AE-949830FB8FC3}" dt="2018-04-06T13:32:52.387" v="295" actId="478"/>
          <ac:graphicFrameMkLst>
            <pc:docMk/>
            <pc:sldMk cId="3279304987" sldId="277"/>
            <ac:graphicFrameMk id="5" creationId="{72851333-A2C0-4CA4-99DE-8B13A6E03C3B}"/>
          </ac:graphicFrameMkLst>
        </pc:graphicFrameChg>
        <pc:graphicFrameChg chg="add del mod">
          <ac:chgData name="Alexandre Boulongne" userId="e4eacd8a-58b3-43d0-b7e6-155772797b68" providerId="ADAL" clId="{9340CA51-1451-4AC0-A5AE-949830FB8FC3}" dt="2018-04-06T13:33:49.025" v="297" actId="478"/>
          <ac:graphicFrameMkLst>
            <pc:docMk/>
            <pc:sldMk cId="3279304987" sldId="277"/>
            <ac:graphicFrameMk id="7" creationId="{2744930E-9249-48F3-87C8-EFEA29998F77}"/>
          </ac:graphicFrameMkLst>
        </pc:graphicFrameChg>
        <pc:graphicFrameChg chg="mod modGraphic">
          <ac:chgData name="Alexandre Boulongne" userId="e4eacd8a-58b3-43d0-b7e6-155772797b68" providerId="ADAL" clId="{9340CA51-1451-4AC0-A5AE-949830FB8FC3}" dt="2018-04-06T15:10:15.136" v="370" actId="313"/>
          <ac:graphicFrameMkLst>
            <pc:docMk/>
            <pc:sldMk cId="3279304987" sldId="277"/>
            <ac:graphicFrameMk id="10" creationId="{10A7BDFE-2DA5-490B-8A42-DCC488392111}"/>
          </ac:graphicFrameMkLst>
        </pc:graphicFrameChg>
      </pc:sldChg>
      <pc:sldChg chg="modSp add">
        <pc:chgData name="Alexandre Boulongne" userId="e4eacd8a-58b3-43d0-b7e6-155772797b68" providerId="ADAL" clId="{9340CA51-1451-4AC0-A5AE-949830FB8FC3}" dt="2018-04-09T12:30:23.580" v="1859" actId="20577"/>
        <pc:sldMkLst>
          <pc:docMk/>
          <pc:sldMk cId="549543436" sldId="278"/>
        </pc:sldMkLst>
        <pc:spChg chg="mod">
          <ac:chgData name="Alexandre Boulongne" userId="e4eacd8a-58b3-43d0-b7e6-155772797b68" providerId="ADAL" clId="{9340CA51-1451-4AC0-A5AE-949830FB8FC3}" dt="2018-04-09T12:28:06.204" v="1625" actId="20577"/>
          <ac:spMkLst>
            <pc:docMk/>
            <pc:sldMk cId="549543436" sldId="278"/>
            <ac:spMk id="2" creationId="{CF3791F8-4995-40D1-8359-2E4FF7BCF3E0}"/>
          </ac:spMkLst>
        </pc:spChg>
        <pc:spChg chg="mod">
          <ac:chgData name="Alexandre Boulongne" userId="e4eacd8a-58b3-43d0-b7e6-155772797b68" providerId="ADAL" clId="{9340CA51-1451-4AC0-A5AE-949830FB8FC3}" dt="2018-04-09T12:30:23.580" v="1859" actId="20577"/>
          <ac:spMkLst>
            <pc:docMk/>
            <pc:sldMk cId="549543436" sldId="278"/>
            <ac:spMk id="3" creationId="{266D0140-C085-4776-BCC5-3E2B1DD6955B}"/>
          </ac:spMkLst>
        </pc:spChg>
      </pc:sldChg>
      <pc:sldChg chg="addSp delSp modSp add mod">
        <pc:chgData name="Alexandre Boulongne" userId="e4eacd8a-58b3-43d0-b7e6-155772797b68" providerId="ADAL" clId="{9340CA51-1451-4AC0-A5AE-949830FB8FC3}" dt="2018-04-09T13:11:02.380" v="2188"/>
        <pc:sldMkLst>
          <pc:docMk/>
          <pc:sldMk cId="1281453116" sldId="279"/>
        </pc:sldMkLst>
        <pc:spChg chg="mod">
          <ac:chgData name="Alexandre Boulongne" userId="e4eacd8a-58b3-43d0-b7e6-155772797b68" providerId="ADAL" clId="{9340CA51-1451-4AC0-A5AE-949830FB8FC3}" dt="2018-04-09T12:16:50.315" v="1519" actId="20577"/>
          <ac:spMkLst>
            <pc:docMk/>
            <pc:sldMk cId="1281453116" sldId="279"/>
            <ac:spMk id="2" creationId="{49111031-3028-4745-A835-3C8B271D8C9A}"/>
          </ac:spMkLst>
        </pc:spChg>
        <pc:spChg chg="del">
          <ac:chgData name="Alexandre Boulongne" userId="e4eacd8a-58b3-43d0-b7e6-155772797b68" providerId="ADAL" clId="{9340CA51-1451-4AC0-A5AE-949830FB8FC3}" dt="2018-04-06T15:38:58.924" v="1453" actId="27918"/>
          <ac:spMkLst>
            <pc:docMk/>
            <pc:sldMk cId="1281453116" sldId="279"/>
            <ac:spMk id="3" creationId="{797D5B7E-6319-4679-A61C-73201E578D79}"/>
          </ac:spMkLst>
        </pc:spChg>
        <pc:graphicFrameChg chg="add mod">
          <ac:chgData name="Alexandre Boulongne" userId="e4eacd8a-58b3-43d0-b7e6-155772797b68" providerId="ADAL" clId="{9340CA51-1451-4AC0-A5AE-949830FB8FC3}" dt="2018-04-09T13:11:02.380" v="2188"/>
          <ac:graphicFrameMkLst>
            <pc:docMk/>
            <pc:sldMk cId="1281453116" sldId="279"/>
            <ac:graphicFrameMk id="5" creationId="{A1EBD18B-BDBC-4118-B395-6455EB75C571}"/>
          </ac:graphicFrameMkLst>
        </pc:graphicFrameChg>
      </pc:sldChg>
      <pc:sldChg chg="modSp add">
        <pc:chgData name="Alexandre Boulongne" userId="e4eacd8a-58b3-43d0-b7e6-155772797b68" providerId="ADAL" clId="{9340CA51-1451-4AC0-A5AE-949830FB8FC3}" dt="2018-04-09T13:10:41.710" v="2187" actId="20577"/>
        <pc:sldMkLst>
          <pc:docMk/>
          <pc:sldMk cId="7433773" sldId="280"/>
        </pc:sldMkLst>
        <pc:spChg chg="mod">
          <ac:chgData name="Alexandre Boulongne" userId="e4eacd8a-58b3-43d0-b7e6-155772797b68" providerId="ADAL" clId="{9340CA51-1451-4AC0-A5AE-949830FB8FC3}" dt="2018-04-09T13:10:02.783" v="2184" actId="27636"/>
          <ac:spMkLst>
            <pc:docMk/>
            <pc:sldMk cId="7433773" sldId="280"/>
            <ac:spMk id="2" creationId="{D3EC8990-4CF6-41D6-99A9-FF2D88792155}"/>
          </ac:spMkLst>
        </pc:spChg>
        <pc:spChg chg="mod">
          <ac:chgData name="Alexandre Boulongne" userId="e4eacd8a-58b3-43d0-b7e6-155772797b68" providerId="ADAL" clId="{9340CA51-1451-4AC0-A5AE-949830FB8FC3}" dt="2018-04-09T13:10:41.710" v="2187" actId="20577"/>
          <ac:spMkLst>
            <pc:docMk/>
            <pc:sldMk cId="7433773" sldId="280"/>
            <ac:spMk id="3" creationId="{360B8479-8FDE-45D3-9101-FCFAC1493D5D}"/>
          </ac:spMkLst>
        </pc:spChg>
      </pc:sldChg>
      <pc:sldChg chg="modSp add">
        <pc:chgData name="Alexandre Boulongne" userId="e4eacd8a-58b3-43d0-b7e6-155772797b68" providerId="ADAL" clId="{9340CA51-1451-4AC0-A5AE-949830FB8FC3}" dt="2018-04-09T13:53:20.683" v="2498" actId="12"/>
        <pc:sldMkLst>
          <pc:docMk/>
          <pc:sldMk cId="1377990986" sldId="281"/>
        </pc:sldMkLst>
        <pc:spChg chg="mod">
          <ac:chgData name="Alexandre Boulongne" userId="e4eacd8a-58b3-43d0-b7e6-155772797b68" providerId="ADAL" clId="{9340CA51-1451-4AC0-A5AE-949830FB8FC3}" dt="2018-04-09T13:31:28.478" v="2304" actId="27636"/>
          <ac:spMkLst>
            <pc:docMk/>
            <pc:sldMk cId="1377990986" sldId="281"/>
            <ac:spMk id="2" creationId="{1BC562FD-E3F9-45FC-805B-BCECBE80E913}"/>
          </ac:spMkLst>
        </pc:spChg>
        <pc:spChg chg="mod">
          <ac:chgData name="Alexandre Boulongne" userId="e4eacd8a-58b3-43d0-b7e6-155772797b68" providerId="ADAL" clId="{9340CA51-1451-4AC0-A5AE-949830FB8FC3}" dt="2018-04-09T13:53:20.683" v="2498" actId="12"/>
          <ac:spMkLst>
            <pc:docMk/>
            <pc:sldMk cId="1377990986" sldId="281"/>
            <ac:spMk id="3" creationId="{05BD721F-4A60-4821-806F-23171D1801DD}"/>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cap="none" spc="20" baseline="0">
                <a:solidFill>
                  <a:schemeClr val="dk1">
                    <a:lumMod val="50000"/>
                    <a:lumOff val="50000"/>
                  </a:schemeClr>
                </a:solidFill>
                <a:latin typeface="+mn-lt"/>
                <a:ea typeface="+mn-ea"/>
                <a:cs typeface="+mn-cs"/>
              </a:defRPr>
            </a:pPr>
            <a:r>
              <a:rPr lang="fr-FR"/>
              <a:t>Mesure de U en fonction de la température</a:t>
            </a:r>
          </a:p>
        </c:rich>
      </c:tx>
      <c:layout>
        <c:manualLayout>
          <c:xMode val="edge"/>
          <c:yMode val="edge"/>
          <c:x val="0.25754629629629627"/>
          <c:y val="3.3672391930733854E-2"/>
        </c:manualLayout>
      </c:layout>
      <c:overlay val="0"/>
      <c:spPr>
        <a:noFill/>
        <a:ln>
          <a:noFill/>
        </a:ln>
        <a:effectLst/>
      </c:spPr>
      <c:txPr>
        <a:bodyPr rot="0" spcFirstLastPara="1" vertOverflow="ellipsis" vert="horz" wrap="square" anchor="ctr" anchorCtr="1"/>
        <a:lstStyle/>
        <a:p>
          <a:pPr>
            <a:defRPr sz="1862" b="0" i="0" u="none" strike="noStrike" kern="1200" cap="none" spc="20" baseline="0">
              <a:solidFill>
                <a:schemeClr val="dk1">
                  <a:lumMod val="50000"/>
                  <a:lumOff val="50000"/>
                </a:schemeClr>
              </a:solidFill>
              <a:latin typeface="+mn-lt"/>
              <a:ea typeface="+mn-ea"/>
              <a:cs typeface="+mn-cs"/>
            </a:defRPr>
          </a:pPr>
          <a:endParaRPr lang="fr-FR"/>
        </a:p>
      </c:txPr>
    </c:title>
    <c:autoTitleDeleted val="0"/>
    <c:plotArea>
      <c:layout>
        <c:manualLayout>
          <c:layoutTarget val="inner"/>
          <c:xMode val="edge"/>
          <c:yMode val="edge"/>
          <c:x val="5.431732793634686E-2"/>
          <c:y val="0.14790172208168553"/>
          <c:w val="0.90893951275745677"/>
          <c:h val="0.62396556902221512"/>
        </c:manualLayout>
      </c:layout>
      <c:scatterChart>
        <c:scatterStyle val="lineMarker"/>
        <c:varyColors val="0"/>
        <c:ser>
          <c:idx val="0"/>
          <c:order val="0"/>
          <c:spPr>
            <a:ln w="9525" cap="flat" cmpd="sng" algn="ctr">
              <a:solidFill>
                <a:schemeClr val="accent1">
                  <a:alpha val="70000"/>
                </a:schemeClr>
              </a:solidFill>
              <a:prstDash val="sysDot"/>
              <a:round/>
            </a:ln>
            <a:effectLst>
              <a:outerShdw blurRad="40000" dist="20000" dir="5400000" rotWithShape="0">
                <a:srgbClr val="000000">
                  <a:alpha val="38000"/>
                </a:srgbClr>
              </a:outerShdw>
            </a:effectLst>
          </c:spPr>
          <c:marker>
            <c:symbol val="circle"/>
            <c:size val="5"/>
            <c:spPr>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chemeClr>
                </a:solidFill>
                <a:round/>
              </a:ln>
              <a:effectLst>
                <a:outerShdw blurRad="40000" dist="20000" dir="5400000" rotWithShape="0">
                  <a:srgbClr val="000000">
                    <a:alpha val="38000"/>
                  </a:srgbClr>
                </a:outerShdw>
              </a:effectLst>
            </c:spPr>
          </c:marker>
          <c:xVal>
            <c:numRef>
              <c:f>Feuille1!$B$3:$B$141</c:f>
              <c:numCache>
                <c:formatCode>General</c:formatCode>
                <c:ptCount val="139"/>
                <c:pt idx="0">
                  <c:v>15.35</c:v>
                </c:pt>
                <c:pt idx="1">
                  <c:v>15.75</c:v>
                </c:pt>
                <c:pt idx="2">
                  <c:v>16.45</c:v>
                </c:pt>
                <c:pt idx="3">
                  <c:v>16.8</c:v>
                </c:pt>
                <c:pt idx="4">
                  <c:v>17.600000000000001</c:v>
                </c:pt>
                <c:pt idx="5">
                  <c:v>17.899999999999999</c:v>
                </c:pt>
                <c:pt idx="6">
                  <c:v>18.649999999999999</c:v>
                </c:pt>
                <c:pt idx="7">
                  <c:v>19.149999999999999</c:v>
                </c:pt>
                <c:pt idx="8">
                  <c:v>19.7</c:v>
                </c:pt>
                <c:pt idx="9">
                  <c:v>20.2</c:v>
                </c:pt>
                <c:pt idx="10">
                  <c:v>20.85</c:v>
                </c:pt>
                <c:pt idx="11">
                  <c:v>21.2</c:v>
                </c:pt>
                <c:pt idx="12">
                  <c:v>22.15</c:v>
                </c:pt>
                <c:pt idx="13">
                  <c:v>22.2</c:v>
                </c:pt>
                <c:pt idx="14">
                  <c:v>23.25</c:v>
                </c:pt>
                <c:pt idx="15">
                  <c:v>23.35</c:v>
                </c:pt>
                <c:pt idx="16">
                  <c:v>24.35</c:v>
                </c:pt>
                <c:pt idx="17">
                  <c:v>24.5</c:v>
                </c:pt>
                <c:pt idx="18">
                  <c:v>25.35</c:v>
                </c:pt>
                <c:pt idx="19">
                  <c:v>25.7</c:v>
                </c:pt>
                <c:pt idx="20">
                  <c:v>26.35</c:v>
                </c:pt>
                <c:pt idx="21">
                  <c:v>26.8</c:v>
                </c:pt>
                <c:pt idx="22">
                  <c:v>27.4</c:v>
                </c:pt>
                <c:pt idx="23">
                  <c:v>27.85</c:v>
                </c:pt>
                <c:pt idx="24">
                  <c:v>28.4</c:v>
                </c:pt>
                <c:pt idx="25">
                  <c:v>28.95</c:v>
                </c:pt>
                <c:pt idx="26">
                  <c:v>29.65</c:v>
                </c:pt>
                <c:pt idx="27">
                  <c:v>30.25</c:v>
                </c:pt>
                <c:pt idx="28">
                  <c:v>30.75</c:v>
                </c:pt>
                <c:pt idx="29">
                  <c:v>31.3</c:v>
                </c:pt>
                <c:pt idx="30">
                  <c:v>31.75</c:v>
                </c:pt>
                <c:pt idx="31">
                  <c:v>32.299999999999997</c:v>
                </c:pt>
                <c:pt idx="32">
                  <c:v>32.85</c:v>
                </c:pt>
                <c:pt idx="33">
                  <c:v>33.5</c:v>
                </c:pt>
                <c:pt idx="34">
                  <c:v>33.85</c:v>
                </c:pt>
                <c:pt idx="35">
                  <c:v>34.5</c:v>
                </c:pt>
                <c:pt idx="36">
                  <c:v>35.1</c:v>
                </c:pt>
                <c:pt idx="37">
                  <c:v>35.549999999999997</c:v>
                </c:pt>
                <c:pt idx="38">
                  <c:v>36.15</c:v>
                </c:pt>
                <c:pt idx="39">
                  <c:v>36.799999999999997</c:v>
                </c:pt>
                <c:pt idx="40">
                  <c:v>37.25</c:v>
                </c:pt>
                <c:pt idx="41">
                  <c:v>37.9</c:v>
                </c:pt>
                <c:pt idx="42">
                  <c:v>38.25</c:v>
                </c:pt>
                <c:pt idx="43">
                  <c:v>38.9</c:v>
                </c:pt>
                <c:pt idx="44">
                  <c:v>39.35</c:v>
                </c:pt>
                <c:pt idx="45">
                  <c:v>39.9</c:v>
                </c:pt>
                <c:pt idx="46">
                  <c:v>40.4</c:v>
                </c:pt>
                <c:pt idx="47">
                  <c:v>41.05</c:v>
                </c:pt>
                <c:pt idx="48">
                  <c:v>41.4</c:v>
                </c:pt>
                <c:pt idx="49">
                  <c:v>42.05</c:v>
                </c:pt>
                <c:pt idx="50">
                  <c:v>42.4</c:v>
                </c:pt>
                <c:pt idx="51">
                  <c:v>43.15</c:v>
                </c:pt>
                <c:pt idx="52">
                  <c:v>43.4</c:v>
                </c:pt>
                <c:pt idx="53">
                  <c:v>44.2</c:v>
                </c:pt>
                <c:pt idx="54">
                  <c:v>44.4</c:v>
                </c:pt>
                <c:pt idx="55">
                  <c:v>45.3</c:v>
                </c:pt>
                <c:pt idx="56">
                  <c:v>45.4</c:v>
                </c:pt>
                <c:pt idx="57">
                  <c:v>46.4</c:v>
                </c:pt>
                <c:pt idx="58">
                  <c:v>46.55</c:v>
                </c:pt>
                <c:pt idx="59">
                  <c:v>47.45</c:v>
                </c:pt>
                <c:pt idx="60">
                  <c:v>47.8</c:v>
                </c:pt>
                <c:pt idx="61">
                  <c:v>48.5</c:v>
                </c:pt>
                <c:pt idx="62">
                  <c:v>48.9</c:v>
                </c:pt>
                <c:pt idx="63">
                  <c:v>49.65</c:v>
                </c:pt>
                <c:pt idx="64">
                  <c:v>50</c:v>
                </c:pt>
                <c:pt idx="65">
                  <c:v>50.65</c:v>
                </c:pt>
                <c:pt idx="66">
                  <c:v>51.05</c:v>
                </c:pt>
                <c:pt idx="67">
                  <c:v>51.7</c:v>
                </c:pt>
                <c:pt idx="68">
                  <c:v>52.1</c:v>
                </c:pt>
                <c:pt idx="69">
                  <c:v>52.7</c:v>
                </c:pt>
                <c:pt idx="70">
                  <c:v>53.15</c:v>
                </c:pt>
                <c:pt idx="71">
                  <c:v>53.7</c:v>
                </c:pt>
                <c:pt idx="72">
                  <c:v>54.3</c:v>
                </c:pt>
                <c:pt idx="73">
                  <c:v>54.85</c:v>
                </c:pt>
                <c:pt idx="74">
                  <c:v>55.5</c:v>
                </c:pt>
                <c:pt idx="75">
                  <c:v>56.15</c:v>
                </c:pt>
                <c:pt idx="76">
                  <c:v>56.5</c:v>
                </c:pt>
                <c:pt idx="77">
                  <c:v>57.35</c:v>
                </c:pt>
                <c:pt idx="78">
                  <c:v>57.5</c:v>
                </c:pt>
                <c:pt idx="79">
                  <c:v>58.4</c:v>
                </c:pt>
                <c:pt idx="80">
                  <c:v>58.55</c:v>
                </c:pt>
                <c:pt idx="81">
                  <c:v>59.55</c:v>
                </c:pt>
                <c:pt idx="82">
                  <c:v>59.65</c:v>
                </c:pt>
                <c:pt idx="83">
                  <c:v>60.65</c:v>
                </c:pt>
                <c:pt idx="84">
                  <c:v>60.7</c:v>
                </c:pt>
                <c:pt idx="85">
                  <c:v>61.7</c:v>
                </c:pt>
                <c:pt idx="86">
                  <c:v>61.75</c:v>
                </c:pt>
                <c:pt idx="87">
                  <c:v>62.75</c:v>
                </c:pt>
                <c:pt idx="88">
                  <c:v>62.8</c:v>
                </c:pt>
                <c:pt idx="89">
                  <c:v>63.9</c:v>
                </c:pt>
                <c:pt idx="90">
                  <c:v>64.95</c:v>
                </c:pt>
                <c:pt idx="91">
                  <c:v>65</c:v>
                </c:pt>
                <c:pt idx="92">
                  <c:v>66.05</c:v>
                </c:pt>
                <c:pt idx="93">
                  <c:v>66.2</c:v>
                </c:pt>
                <c:pt idx="94">
                  <c:v>67.099999999999994</c:v>
                </c:pt>
                <c:pt idx="95">
                  <c:v>67.25</c:v>
                </c:pt>
                <c:pt idx="96">
                  <c:v>68.2</c:v>
                </c:pt>
                <c:pt idx="97">
                  <c:v>68.25</c:v>
                </c:pt>
                <c:pt idx="98">
                  <c:v>69.25</c:v>
                </c:pt>
                <c:pt idx="99">
                  <c:v>69.349999999999994</c:v>
                </c:pt>
                <c:pt idx="100">
                  <c:v>70.25</c:v>
                </c:pt>
                <c:pt idx="101">
                  <c:v>70.349999999999994</c:v>
                </c:pt>
                <c:pt idx="102">
                  <c:v>71.25</c:v>
                </c:pt>
                <c:pt idx="103">
                  <c:v>71.5</c:v>
                </c:pt>
                <c:pt idx="104">
                  <c:v>72.349999999999994</c:v>
                </c:pt>
                <c:pt idx="105">
                  <c:v>72.5</c:v>
                </c:pt>
                <c:pt idx="106">
                  <c:v>73.349999999999994</c:v>
                </c:pt>
                <c:pt idx="107">
                  <c:v>73.5</c:v>
                </c:pt>
                <c:pt idx="108">
                  <c:v>74.400000000000006</c:v>
                </c:pt>
                <c:pt idx="109">
                  <c:v>74.55</c:v>
                </c:pt>
                <c:pt idx="110">
                  <c:v>75.400000000000006</c:v>
                </c:pt>
                <c:pt idx="111">
                  <c:v>75.599999999999994</c:v>
                </c:pt>
                <c:pt idx="112">
                  <c:v>76.400000000000006</c:v>
                </c:pt>
                <c:pt idx="113">
                  <c:v>76.599999999999994</c:v>
                </c:pt>
                <c:pt idx="114">
                  <c:v>77.5</c:v>
                </c:pt>
                <c:pt idx="115">
                  <c:v>77.599999999999994</c:v>
                </c:pt>
                <c:pt idx="116">
                  <c:v>78.5</c:v>
                </c:pt>
                <c:pt idx="117">
                  <c:v>78.599999999999994</c:v>
                </c:pt>
                <c:pt idx="118">
                  <c:v>79.5</c:v>
                </c:pt>
                <c:pt idx="119">
                  <c:v>79.849999999999994</c:v>
                </c:pt>
                <c:pt idx="120">
                  <c:v>80.599999999999994</c:v>
                </c:pt>
                <c:pt idx="121">
                  <c:v>80.849999999999994</c:v>
                </c:pt>
                <c:pt idx="122">
                  <c:v>81.599999999999994</c:v>
                </c:pt>
                <c:pt idx="123">
                  <c:v>82</c:v>
                </c:pt>
                <c:pt idx="124">
                  <c:v>82.6</c:v>
                </c:pt>
                <c:pt idx="125">
                  <c:v>83.05</c:v>
                </c:pt>
                <c:pt idx="126">
                  <c:v>83.6</c:v>
                </c:pt>
                <c:pt idx="127">
                  <c:v>84.15</c:v>
                </c:pt>
                <c:pt idx="128">
                  <c:v>84.6</c:v>
                </c:pt>
                <c:pt idx="129">
                  <c:v>85.2</c:v>
                </c:pt>
                <c:pt idx="130">
                  <c:v>85.6</c:v>
                </c:pt>
                <c:pt idx="131">
                  <c:v>86.2</c:v>
                </c:pt>
                <c:pt idx="132">
                  <c:v>86.65</c:v>
                </c:pt>
                <c:pt idx="133">
                  <c:v>87.3</c:v>
                </c:pt>
                <c:pt idx="134">
                  <c:v>87.65</c:v>
                </c:pt>
                <c:pt idx="135">
                  <c:v>88.45</c:v>
                </c:pt>
                <c:pt idx="136">
                  <c:v>88.65</c:v>
                </c:pt>
                <c:pt idx="137">
                  <c:v>89.65</c:v>
                </c:pt>
                <c:pt idx="138">
                  <c:v>89.75</c:v>
                </c:pt>
              </c:numCache>
            </c:numRef>
          </c:xVal>
          <c:yVal>
            <c:numRef>
              <c:f>Feuille1!$A$3:$A$141</c:f>
              <c:numCache>
                <c:formatCode>General</c:formatCode>
                <c:ptCount val="139"/>
                <c:pt idx="0">
                  <c:v>1.925</c:v>
                </c:pt>
                <c:pt idx="1">
                  <c:v>1.9610000000000001</c:v>
                </c:pt>
                <c:pt idx="2">
                  <c:v>2.0249999999999999</c:v>
                </c:pt>
                <c:pt idx="3">
                  <c:v>2.048</c:v>
                </c:pt>
                <c:pt idx="4">
                  <c:v>2.1</c:v>
                </c:pt>
                <c:pt idx="5">
                  <c:v>2.1110000000000002</c:v>
                </c:pt>
                <c:pt idx="6">
                  <c:v>2.137</c:v>
                </c:pt>
                <c:pt idx="7">
                  <c:v>2.1669999999999998</c:v>
                </c:pt>
                <c:pt idx="8">
                  <c:v>2.2000000000000002</c:v>
                </c:pt>
                <c:pt idx="9">
                  <c:v>2.2429999999999999</c:v>
                </c:pt>
                <c:pt idx="10">
                  <c:v>2.2999999999999998</c:v>
                </c:pt>
                <c:pt idx="11">
                  <c:v>2.3130000000000002</c:v>
                </c:pt>
                <c:pt idx="12">
                  <c:v>2.35</c:v>
                </c:pt>
                <c:pt idx="13">
                  <c:v>2.3519999999999999</c:v>
                </c:pt>
                <c:pt idx="14">
                  <c:v>2.3959999999999999</c:v>
                </c:pt>
                <c:pt idx="15">
                  <c:v>2.4</c:v>
                </c:pt>
                <c:pt idx="16">
                  <c:v>2.4649999999999999</c:v>
                </c:pt>
                <c:pt idx="17">
                  <c:v>2.4750000000000001</c:v>
                </c:pt>
                <c:pt idx="18">
                  <c:v>2.528</c:v>
                </c:pt>
                <c:pt idx="19">
                  <c:v>2.5499999999999998</c:v>
                </c:pt>
                <c:pt idx="20">
                  <c:v>2.5870000000000002</c:v>
                </c:pt>
                <c:pt idx="21">
                  <c:v>2.613</c:v>
                </c:pt>
                <c:pt idx="22">
                  <c:v>2.6549999999999998</c:v>
                </c:pt>
                <c:pt idx="23">
                  <c:v>2.6880000000000002</c:v>
                </c:pt>
                <c:pt idx="24">
                  <c:v>2.7</c:v>
                </c:pt>
                <c:pt idx="25">
                  <c:v>2.7120000000000002</c:v>
                </c:pt>
                <c:pt idx="26">
                  <c:v>2.76</c:v>
                </c:pt>
                <c:pt idx="27">
                  <c:v>2.8</c:v>
                </c:pt>
                <c:pt idx="28">
                  <c:v>2.8180000000000001</c:v>
                </c:pt>
                <c:pt idx="29">
                  <c:v>2.8370000000000002</c:v>
                </c:pt>
                <c:pt idx="30">
                  <c:v>2.8540000000000001</c:v>
                </c:pt>
                <c:pt idx="31">
                  <c:v>2.875</c:v>
                </c:pt>
                <c:pt idx="32">
                  <c:v>2.915</c:v>
                </c:pt>
                <c:pt idx="33">
                  <c:v>2.9620000000000002</c:v>
                </c:pt>
                <c:pt idx="34">
                  <c:v>2.976</c:v>
                </c:pt>
                <c:pt idx="35">
                  <c:v>3</c:v>
                </c:pt>
                <c:pt idx="36">
                  <c:v>3.0430000000000001</c:v>
                </c:pt>
                <c:pt idx="37">
                  <c:v>3.0750000000000002</c:v>
                </c:pt>
                <c:pt idx="38">
                  <c:v>3.105</c:v>
                </c:pt>
                <c:pt idx="39">
                  <c:v>3.137</c:v>
                </c:pt>
                <c:pt idx="40">
                  <c:v>3.153</c:v>
                </c:pt>
                <c:pt idx="41">
                  <c:v>3.1749999999999998</c:v>
                </c:pt>
                <c:pt idx="42">
                  <c:v>3.1840000000000002</c:v>
                </c:pt>
                <c:pt idx="43">
                  <c:v>3.2</c:v>
                </c:pt>
                <c:pt idx="44">
                  <c:v>3.2280000000000002</c:v>
                </c:pt>
                <c:pt idx="45">
                  <c:v>3.262</c:v>
                </c:pt>
                <c:pt idx="46">
                  <c:v>3.29</c:v>
                </c:pt>
                <c:pt idx="47">
                  <c:v>3.3250000000000002</c:v>
                </c:pt>
                <c:pt idx="48">
                  <c:v>3.3380000000000001</c:v>
                </c:pt>
                <c:pt idx="49">
                  <c:v>3.363</c:v>
                </c:pt>
                <c:pt idx="50">
                  <c:v>3.3740000000000001</c:v>
                </c:pt>
                <c:pt idx="51">
                  <c:v>3.4</c:v>
                </c:pt>
                <c:pt idx="52">
                  <c:v>3.4119999999999999</c:v>
                </c:pt>
                <c:pt idx="53">
                  <c:v>3.45</c:v>
                </c:pt>
                <c:pt idx="54">
                  <c:v>3.4609999999999999</c:v>
                </c:pt>
                <c:pt idx="55">
                  <c:v>3.512</c:v>
                </c:pt>
                <c:pt idx="56">
                  <c:v>3.5150000000000001</c:v>
                </c:pt>
                <c:pt idx="57">
                  <c:v>3.5379999999999998</c:v>
                </c:pt>
                <c:pt idx="58">
                  <c:v>3.5459999999999998</c:v>
                </c:pt>
                <c:pt idx="59">
                  <c:v>3.6</c:v>
                </c:pt>
                <c:pt idx="60">
                  <c:v>3.6040000000000001</c:v>
                </c:pt>
                <c:pt idx="61">
                  <c:v>3.613</c:v>
                </c:pt>
                <c:pt idx="62">
                  <c:v>3.6389999999999998</c:v>
                </c:pt>
                <c:pt idx="63">
                  <c:v>3.6880000000000002</c:v>
                </c:pt>
                <c:pt idx="64">
                  <c:v>3.7010000000000001</c:v>
                </c:pt>
                <c:pt idx="65">
                  <c:v>3.7250000000000001</c:v>
                </c:pt>
                <c:pt idx="66">
                  <c:v>3.7349999999999999</c:v>
                </c:pt>
                <c:pt idx="67">
                  <c:v>3.75</c:v>
                </c:pt>
                <c:pt idx="68">
                  <c:v>3.76</c:v>
                </c:pt>
                <c:pt idx="69">
                  <c:v>3.7749999999999999</c:v>
                </c:pt>
                <c:pt idx="70">
                  <c:v>3.8029999999999999</c:v>
                </c:pt>
                <c:pt idx="71">
                  <c:v>3.8370000000000002</c:v>
                </c:pt>
                <c:pt idx="72">
                  <c:v>3.851</c:v>
                </c:pt>
                <c:pt idx="73">
                  <c:v>3.863</c:v>
                </c:pt>
                <c:pt idx="74">
                  <c:v>3.875</c:v>
                </c:pt>
                <c:pt idx="75">
                  <c:v>3.887</c:v>
                </c:pt>
                <c:pt idx="76">
                  <c:v>3.8980000000000001</c:v>
                </c:pt>
                <c:pt idx="77">
                  <c:v>3.9249999999999998</c:v>
                </c:pt>
                <c:pt idx="78">
                  <c:v>3.9340000000000002</c:v>
                </c:pt>
                <c:pt idx="79">
                  <c:v>3.988</c:v>
                </c:pt>
                <c:pt idx="80">
                  <c:v>3.9910000000000001</c:v>
                </c:pt>
                <c:pt idx="81">
                  <c:v>4.01</c:v>
                </c:pt>
                <c:pt idx="82">
                  <c:v>4.0119999999999996</c:v>
                </c:pt>
                <c:pt idx="83">
                  <c:v>4.0380000000000003</c:v>
                </c:pt>
                <c:pt idx="84">
                  <c:v>4.0389999999999997</c:v>
                </c:pt>
                <c:pt idx="85">
                  <c:v>4.0730000000000004</c:v>
                </c:pt>
                <c:pt idx="86">
                  <c:v>4.0750000000000002</c:v>
                </c:pt>
                <c:pt idx="87">
                  <c:v>4.0869999999999997</c:v>
                </c:pt>
                <c:pt idx="88">
                  <c:v>4.0869999999999997</c:v>
                </c:pt>
                <c:pt idx="89">
                  <c:v>4.125</c:v>
                </c:pt>
                <c:pt idx="90">
                  <c:v>4.1609999999999996</c:v>
                </c:pt>
                <c:pt idx="91">
                  <c:v>4.1630000000000003</c:v>
                </c:pt>
                <c:pt idx="92">
                  <c:v>4.1840000000000002</c:v>
                </c:pt>
                <c:pt idx="93">
                  <c:v>4.1879999999999997</c:v>
                </c:pt>
                <c:pt idx="94">
                  <c:v>4.2089999999999996</c:v>
                </c:pt>
                <c:pt idx="95">
                  <c:v>4.2119999999999997</c:v>
                </c:pt>
                <c:pt idx="96">
                  <c:v>4.2359999999999998</c:v>
                </c:pt>
                <c:pt idx="97">
                  <c:v>4.2380000000000004</c:v>
                </c:pt>
                <c:pt idx="98">
                  <c:v>4.2750000000000004</c:v>
                </c:pt>
                <c:pt idx="99">
                  <c:v>4.2759999999999998</c:v>
                </c:pt>
                <c:pt idx="100">
                  <c:v>4.2880000000000003</c:v>
                </c:pt>
                <c:pt idx="101">
                  <c:v>4.2880000000000003</c:v>
                </c:pt>
                <c:pt idx="102">
                  <c:v>4.2880000000000003</c:v>
                </c:pt>
                <c:pt idx="103">
                  <c:v>4.2930000000000001</c:v>
                </c:pt>
                <c:pt idx="104">
                  <c:v>4.3129999999999997</c:v>
                </c:pt>
                <c:pt idx="105">
                  <c:v>4.3159999999999998</c:v>
                </c:pt>
                <c:pt idx="106">
                  <c:v>4.3369999999999997</c:v>
                </c:pt>
                <c:pt idx="107">
                  <c:v>4.343</c:v>
                </c:pt>
                <c:pt idx="108">
                  <c:v>4.375</c:v>
                </c:pt>
                <c:pt idx="109">
                  <c:v>4.3769999999999998</c:v>
                </c:pt>
                <c:pt idx="110">
                  <c:v>4.3869999999999996</c:v>
                </c:pt>
                <c:pt idx="111">
                  <c:v>4.3899999999999997</c:v>
                </c:pt>
                <c:pt idx="112">
                  <c:v>4.4000000000000004</c:v>
                </c:pt>
                <c:pt idx="113">
                  <c:v>4.407</c:v>
                </c:pt>
                <c:pt idx="114">
                  <c:v>4.4379999999999997</c:v>
                </c:pt>
                <c:pt idx="115">
                  <c:v>4.4379999999999997</c:v>
                </c:pt>
                <c:pt idx="116">
                  <c:v>4.4379999999999997</c:v>
                </c:pt>
                <c:pt idx="117">
                  <c:v>4.4359999999999999</c:v>
                </c:pt>
                <c:pt idx="118">
                  <c:v>4.4249999999999998</c:v>
                </c:pt>
                <c:pt idx="119">
                  <c:v>4.4329999999999998</c:v>
                </c:pt>
                <c:pt idx="120">
                  <c:v>4.45</c:v>
                </c:pt>
                <c:pt idx="121">
                  <c:v>4.4619999999999997</c:v>
                </c:pt>
                <c:pt idx="122">
                  <c:v>4.5</c:v>
                </c:pt>
                <c:pt idx="123">
                  <c:v>4.5049999999999999</c:v>
                </c:pt>
                <c:pt idx="124">
                  <c:v>4.5119999999999996</c:v>
                </c:pt>
                <c:pt idx="125">
                  <c:v>4.5119999999999996</c:v>
                </c:pt>
                <c:pt idx="126">
                  <c:v>4.5119999999999996</c:v>
                </c:pt>
                <c:pt idx="127">
                  <c:v>4.5259999999999998</c:v>
                </c:pt>
                <c:pt idx="128">
                  <c:v>4.5380000000000003</c:v>
                </c:pt>
                <c:pt idx="129">
                  <c:v>4.5380000000000003</c:v>
                </c:pt>
                <c:pt idx="130">
                  <c:v>4.5380000000000003</c:v>
                </c:pt>
                <c:pt idx="131">
                  <c:v>4.5519999999999996</c:v>
                </c:pt>
                <c:pt idx="132">
                  <c:v>4.5629999999999997</c:v>
                </c:pt>
                <c:pt idx="133">
                  <c:v>4.5789999999999997</c:v>
                </c:pt>
                <c:pt idx="134">
                  <c:v>4.5869999999999997</c:v>
                </c:pt>
                <c:pt idx="135">
                  <c:v>4.5869999999999997</c:v>
                </c:pt>
                <c:pt idx="136">
                  <c:v>4.5869999999999997</c:v>
                </c:pt>
                <c:pt idx="137">
                  <c:v>4.5869999999999997</c:v>
                </c:pt>
                <c:pt idx="138">
                  <c:v>4.5869999999999997</c:v>
                </c:pt>
              </c:numCache>
            </c:numRef>
          </c:yVal>
          <c:smooth val="0"/>
          <c:extLst>
            <c:ext xmlns:c16="http://schemas.microsoft.com/office/drawing/2014/chart" uri="{C3380CC4-5D6E-409C-BE32-E72D297353CC}">
              <c16:uniqueId val="{00000000-72A5-4333-BC2C-E1C37E58A2B1}"/>
            </c:ext>
          </c:extLst>
        </c:ser>
        <c:dLbls>
          <c:showLegendKey val="0"/>
          <c:showVal val="0"/>
          <c:showCatName val="0"/>
          <c:showSerName val="0"/>
          <c:showPercent val="0"/>
          <c:showBubbleSize val="0"/>
        </c:dLbls>
        <c:axId val="112957056"/>
        <c:axId val="112956480"/>
      </c:scatterChart>
      <c:valAx>
        <c:axId val="112956480"/>
        <c:scaling>
          <c:orientation val="minMax"/>
        </c:scaling>
        <c:delete val="0"/>
        <c:axPos val="l"/>
        <c:majorGridlines>
          <c:spPr>
            <a:ln w="9525" cap="flat" cmpd="sng" algn="ctr">
              <a:solidFill>
                <a:schemeClr val="dk1">
                  <a:lumMod val="15000"/>
                  <a:lumOff val="85000"/>
                </a:schemeClr>
              </a:solidFill>
              <a:round/>
            </a:ln>
            <a:effectLst/>
          </c:spPr>
        </c:majorGridlines>
        <c:title>
          <c:tx>
            <c:rich>
              <a:bodyPr rot="-54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r>
                  <a:rPr lang="fr-FR"/>
                  <a:t>U en Volts</a:t>
                </a:r>
              </a:p>
            </c:rich>
          </c:tx>
          <c:overlay val="0"/>
          <c:spPr>
            <a:noFill/>
            <a:ln>
              <a:noFill/>
            </a:ln>
            <a:effectLst/>
          </c:spPr>
          <c:txPr>
            <a:bodyPr rot="-54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fr-FR"/>
            </a:p>
          </c:txPr>
        </c:title>
        <c:numFmt formatCode="General" sourceLinked="1"/>
        <c:majorTickMark val="none"/>
        <c:minorTickMark val="none"/>
        <c:tickLblPos val="nextTo"/>
        <c:spPr>
          <a:noFill/>
          <a:ln w="9525" cap="rnd">
            <a:solidFill>
              <a:schemeClr val="dk1">
                <a:lumMod val="25000"/>
                <a:lumOff val="75000"/>
              </a:schemeClr>
            </a:solidFill>
            <a:round/>
          </a:ln>
          <a:effectLst/>
        </c:spPr>
        <c:txPr>
          <a:bodyPr rot="-60000000" spcFirstLastPara="1" vertOverflow="ellipsis" vert="horz" wrap="square" anchor="ctr" anchorCtr="1"/>
          <a:lstStyle/>
          <a:p>
            <a:pPr>
              <a:defRPr sz="1197" b="0" i="0" u="none" strike="noStrike" kern="1200" spc="0" baseline="0">
                <a:solidFill>
                  <a:schemeClr val="dk1">
                    <a:lumMod val="65000"/>
                    <a:lumOff val="35000"/>
                  </a:schemeClr>
                </a:solidFill>
                <a:latin typeface="+mn-lt"/>
                <a:ea typeface="+mn-ea"/>
                <a:cs typeface="+mn-cs"/>
              </a:defRPr>
            </a:pPr>
            <a:endParaRPr lang="fr-FR"/>
          </a:p>
        </c:txPr>
        <c:crossAx val="112957056"/>
        <c:crossesAt val="0"/>
        <c:crossBetween val="midCat"/>
        <c:majorUnit val="0.5"/>
        <c:minorUnit val="0.1"/>
      </c:valAx>
      <c:valAx>
        <c:axId val="112957056"/>
        <c:scaling>
          <c:orientation val="minMax"/>
        </c:scaling>
        <c:delete val="0"/>
        <c:axPos val="b"/>
        <c:majorGridlines>
          <c:spPr>
            <a:ln w="9525" cap="flat" cmpd="sng" algn="ctr">
              <a:solidFill>
                <a:schemeClr val="dk1">
                  <a:lumMod val="15000"/>
                  <a:lumOff val="85000"/>
                </a:schemeClr>
              </a:solidFill>
              <a:round/>
            </a:ln>
            <a:effectLst/>
          </c:spPr>
        </c:majorGridlines>
        <c:title>
          <c:tx>
            <c:rich>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r>
                  <a:rPr lang="fr-FR"/>
                  <a:t>Température en °C</a:t>
                </a:r>
              </a:p>
            </c:rich>
          </c:tx>
          <c:overlay val="0"/>
          <c:spPr>
            <a:no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fr-FR"/>
            </a:p>
          </c:txPr>
        </c:title>
        <c:numFmt formatCode="General" sourceLinked="1"/>
        <c:majorTickMark val="none"/>
        <c:minorTickMark val="none"/>
        <c:tickLblPos val="nextTo"/>
        <c:spPr>
          <a:noFill/>
          <a:ln w="9525" cap="rnd">
            <a:solidFill>
              <a:schemeClr val="dk1">
                <a:lumMod val="25000"/>
                <a:lumOff val="75000"/>
              </a:schemeClr>
            </a:solidFill>
            <a:round/>
          </a:ln>
          <a:effectLst/>
        </c:spPr>
        <c:txPr>
          <a:bodyPr rot="-60000000" spcFirstLastPara="1" vertOverflow="ellipsis" vert="horz" wrap="square" anchor="ctr" anchorCtr="1"/>
          <a:lstStyle/>
          <a:p>
            <a:pPr>
              <a:defRPr sz="1197" b="0" i="0" u="none" strike="noStrike" kern="1200" spc="0" baseline="0">
                <a:solidFill>
                  <a:schemeClr val="dk1">
                    <a:lumMod val="65000"/>
                    <a:lumOff val="35000"/>
                  </a:schemeClr>
                </a:solidFill>
                <a:latin typeface="+mn-lt"/>
                <a:ea typeface="+mn-ea"/>
                <a:cs typeface="+mn-cs"/>
              </a:defRPr>
            </a:pPr>
            <a:endParaRPr lang="fr-FR"/>
          </a:p>
        </c:txPr>
        <c:crossAx val="112956480"/>
        <c:crossesAt val="0"/>
        <c:crossBetween val="midCat"/>
        <c:majorUnit val="10"/>
        <c:minorUnit val="1"/>
      </c:valAx>
      <c:spPr>
        <a:gradFill>
          <a:gsLst>
            <a:gs pos="100000">
              <a:schemeClr val="lt1">
                <a:lumMod val="95000"/>
              </a:schemeClr>
            </a:gs>
            <a:gs pos="0">
              <a:schemeClr val="lt1">
                <a:alpha val="0"/>
              </a:schemeClr>
            </a:gs>
          </a:gsLst>
          <a:lin ang="5400000" scaled="0"/>
        </a:grad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spc="0" baseline="0">
              <a:solidFill>
                <a:schemeClr val="dk1">
                  <a:lumMod val="65000"/>
                  <a:lumOff val="35000"/>
                </a:schemeClr>
              </a:solidFill>
              <a:latin typeface="+mn-lt"/>
              <a:ea typeface="+mn-ea"/>
              <a:cs typeface="+mn-cs"/>
            </a:defRPr>
          </a:pPr>
          <a:endParaRPr lang="fr-FR"/>
        </a:p>
      </c:txPr>
    </c:legend>
    <c:plotVisOnly val="1"/>
    <c:dispBlanksAs val="gap"/>
    <c:showDLblsOverMax val="0"/>
  </c:chart>
  <c:spPr>
    <a:solidFill>
      <a:schemeClr val="lt1"/>
    </a:solidFill>
    <a:ln>
      <a:noFill/>
    </a:ln>
    <a:effectLst/>
  </c:spPr>
  <c:txPr>
    <a:bodyPr/>
    <a:lstStyle/>
    <a:p>
      <a:pPr>
        <a:defRPr/>
      </a:pPr>
      <a:endParaRPr lang="fr-F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fr-FR"/>
              <a:t>1/T = f(ln(R</a:t>
            </a:r>
            <a:r>
              <a:rPr lang="fr-FR" sz="1200" baseline="0"/>
              <a:t>CTN</a:t>
            </a:r>
            <a:r>
              <a:rPr lang="fr-FR"/>
              <a:t>))</a:t>
            </a:r>
          </a:p>
        </c:rich>
      </c:tx>
      <c:overlay val="0"/>
    </c:title>
    <c:autoTitleDeleted val="0"/>
    <c:plotArea>
      <c:layout/>
      <c:scatterChart>
        <c:scatterStyle val="lineMarker"/>
        <c:varyColors val="0"/>
        <c:ser>
          <c:idx val="0"/>
          <c:order val="0"/>
          <c:tx>
            <c:strRef>
              <c:f>'[Vérification de la Loi de Steinhart-Hart.xlsx]Feuil1'!$F$1</c:f>
              <c:strCache>
                <c:ptCount val="1"/>
                <c:pt idx="0">
                  <c:v>1/T (K^-1)</c:v>
                </c:pt>
              </c:strCache>
            </c:strRef>
          </c:tx>
          <c:spPr>
            <a:ln w="28575">
              <a:noFill/>
            </a:ln>
          </c:spPr>
          <c:trendline>
            <c:trendlineType val="linear"/>
            <c:dispRSqr val="1"/>
            <c:dispEq val="1"/>
            <c:trendlineLbl>
              <c:layout>
                <c:manualLayout>
                  <c:x val="7.7549375477001539E-2"/>
                  <c:y val="0.26709180883639544"/>
                </c:manualLayout>
              </c:layout>
              <c:tx>
                <c:rich>
                  <a:bodyPr/>
                  <a:lstStyle/>
                  <a:p>
                    <a:pPr>
                      <a:defRPr/>
                    </a:pPr>
                    <a:r>
                      <a:rPr lang="en-US" baseline="0"/>
                      <a:t>1/T = 0,0002526*ln(R</a:t>
                    </a:r>
                    <a:r>
                      <a:rPr lang="en-US" sz="700" baseline="0"/>
                      <a:t>CTN</a:t>
                    </a:r>
                    <a:r>
                      <a:rPr lang="en-US" baseline="0"/>
                      <a:t>) + 0,0016508
R² = 0,9997550</a:t>
                    </a:r>
                    <a:endParaRPr lang="en-US"/>
                  </a:p>
                </c:rich>
              </c:tx>
              <c:numFmt formatCode="#,##0.0000000" sourceLinked="0"/>
            </c:trendlineLbl>
          </c:trendline>
          <c:xVal>
            <c:numRef>
              <c:f>'[Vérification de la Loi de Steinhart-Hart.xlsx]Feuil1'!$E$2:$E$58</c:f>
              <c:numCache>
                <c:formatCode>General</c:formatCode>
                <c:ptCount val="57"/>
                <c:pt idx="0">
                  <c:v>7.90100705199242</c:v>
                </c:pt>
                <c:pt idx="1">
                  <c:v>7.8898337513942955</c:v>
                </c:pt>
                <c:pt idx="2">
                  <c:v>7.8747391251718106</c:v>
                </c:pt>
                <c:pt idx="3">
                  <c:v>7.8240460108562919</c:v>
                </c:pt>
                <c:pt idx="4">
                  <c:v>7.77485576666552</c:v>
                </c:pt>
                <c:pt idx="5">
                  <c:v>7.7275351104754479</c:v>
                </c:pt>
                <c:pt idx="6">
                  <c:v>7.6824824465345056</c:v>
                </c:pt>
                <c:pt idx="7">
                  <c:v>7.6304612617836272</c:v>
                </c:pt>
                <c:pt idx="8">
                  <c:v>7.5806997522245627</c:v>
                </c:pt>
                <c:pt idx="9">
                  <c:v>7.5336937098486327</c:v>
                </c:pt>
                <c:pt idx="10">
                  <c:v>7.4383835300443071</c:v>
                </c:pt>
                <c:pt idx="11">
                  <c:v>7.3395376954076745</c:v>
                </c:pt>
                <c:pt idx="12">
                  <c:v>7.2520539518528144</c:v>
                </c:pt>
                <c:pt idx="13">
                  <c:v>7.1631723908466425</c:v>
                </c:pt>
                <c:pt idx="14">
                  <c:v>7.0732697174597101</c:v>
                </c:pt>
                <c:pt idx="15">
                  <c:v>6.9819346771563886</c:v>
                </c:pt>
                <c:pt idx="16">
                  <c:v>6.8936563546026353</c:v>
                </c:pt>
                <c:pt idx="17">
                  <c:v>6.804614520062624</c:v>
                </c:pt>
                <c:pt idx="18">
                  <c:v>6.7178046950236912</c:v>
                </c:pt>
                <c:pt idx="19">
                  <c:v>6.6293632534374485</c:v>
                </c:pt>
                <c:pt idx="20">
                  <c:v>6.5453496603344199</c:v>
                </c:pt>
                <c:pt idx="21">
                  <c:v>6.4630294569206699</c:v>
                </c:pt>
                <c:pt idx="22">
                  <c:v>6.3784261836515865</c:v>
                </c:pt>
                <c:pt idx="23">
                  <c:v>6.2934192788464811</c:v>
                </c:pt>
                <c:pt idx="24">
                  <c:v>6.2126060957515188</c:v>
                </c:pt>
                <c:pt idx="25">
                  <c:v>6.1290502100605453</c:v>
                </c:pt>
                <c:pt idx="26">
                  <c:v>6.0497334552319577</c:v>
                </c:pt>
                <c:pt idx="27">
                  <c:v>5.9635793436184459</c:v>
                </c:pt>
                <c:pt idx="28">
                  <c:v>5.8916442118257715</c:v>
                </c:pt>
                <c:pt idx="29">
                  <c:v>5.8171111599632042</c:v>
                </c:pt>
                <c:pt idx="30">
                  <c:v>5.7365722974791922</c:v>
                </c:pt>
                <c:pt idx="31">
                  <c:v>5.6629604801359461</c:v>
                </c:pt>
                <c:pt idx="32">
                  <c:v>5.5834963087816991</c:v>
                </c:pt>
                <c:pt idx="33">
                  <c:v>5.5053315359323625</c:v>
                </c:pt>
                <c:pt idx="34">
                  <c:v>5.4380793089231956</c:v>
                </c:pt>
                <c:pt idx="35">
                  <c:v>5.3612921657094255</c:v>
                </c:pt>
                <c:pt idx="36">
                  <c:v>5.2933048247244923</c:v>
                </c:pt>
                <c:pt idx="37">
                  <c:v>5.2203558250783244</c:v>
                </c:pt>
                <c:pt idx="38">
                  <c:v>5.1416635565026603</c:v>
                </c:pt>
                <c:pt idx="39">
                  <c:v>5.0689042022202315</c:v>
                </c:pt>
                <c:pt idx="40">
                  <c:v>4.9972122737641147</c:v>
                </c:pt>
                <c:pt idx="41">
                  <c:v>4.8978397999509111</c:v>
                </c:pt>
                <c:pt idx="42">
                  <c:v>4.8598124043616719</c:v>
                </c:pt>
                <c:pt idx="43">
                  <c:v>4.7957905455967413</c:v>
                </c:pt>
                <c:pt idx="44">
                  <c:v>4.7273878187123408</c:v>
                </c:pt>
                <c:pt idx="45">
                  <c:v>4.6634390941120669</c:v>
                </c:pt>
                <c:pt idx="46">
                  <c:v>4.6051701859880918</c:v>
                </c:pt>
                <c:pt idx="47">
                  <c:v>4.5325994931532563</c:v>
                </c:pt>
                <c:pt idx="48">
                  <c:v>4.4426512564903167</c:v>
                </c:pt>
                <c:pt idx="49">
                  <c:v>4.3820266346738812</c:v>
                </c:pt>
                <c:pt idx="50">
                  <c:v>4.3438054218536841</c:v>
                </c:pt>
                <c:pt idx="51">
                  <c:v>4.2766661190160553</c:v>
                </c:pt>
                <c:pt idx="52">
                  <c:v>4.219507705176107</c:v>
                </c:pt>
                <c:pt idx="53">
                  <c:v>4.1588830833596715</c:v>
                </c:pt>
                <c:pt idx="54">
                  <c:v>4.1108738641733114</c:v>
                </c:pt>
                <c:pt idx="55">
                  <c:v>4.0943445622221004</c:v>
                </c:pt>
                <c:pt idx="56">
                  <c:v>0</c:v>
                </c:pt>
              </c:numCache>
            </c:numRef>
          </c:xVal>
          <c:yVal>
            <c:numRef>
              <c:f>'[Vérification de la Loi de Steinhart-Hart.xlsx]Feuil1'!$F$2:$F$58</c:f>
              <c:numCache>
                <c:formatCode>General</c:formatCode>
                <c:ptCount val="57"/>
                <c:pt idx="0">
                  <c:v>3.6556388228842994E-3</c:v>
                </c:pt>
                <c:pt idx="1">
                  <c:v>3.6529680365296802E-3</c:v>
                </c:pt>
                <c:pt idx="2">
                  <c:v>3.6476381542950944E-3</c:v>
                </c:pt>
                <c:pt idx="3">
                  <c:v>3.6343812465927678E-3</c:v>
                </c:pt>
                <c:pt idx="4">
                  <c:v>3.6212203512583745E-3</c:v>
                </c:pt>
                <c:pt idx="5">
                  <c:v>3.608154429009562E-3</c:v>
                </c:pt>
                <c:pt idx="6">
                  <c:v>3.5951824555096176E-3</c:v>
                </c:pt>
                <c:pt idx="7">
                  <c:v>3.5823034210997673E-3</c:v>
                </c:pt>
                <c:pt idx="8">
                  <c:v>3.5695163305372126E-3</c:v>
                </c:pt>
                <c:pt idx="9">
                  <c:v>3.556820202738752E-3</c:v>
                </c:pt>
                <c:pt idx="10">
                  <c:v>3.5316969803990822E-3</c:v>
                </c:pt>
                <c:pt idx="11">
                  <c:v>3.5069261792039282E-3</c:v>
                </c:pt>
                <c:pt idx="12">
                  <c:v>3.4825004353125546E-3</c:v>
                </c:pt>
                <c:pt idx="13">
                  <c:v>3.4584125886218228E-3</c:v>
                </c:pt>
                <c:pt idx="14">
                  <c:v>3.4346556757685045E-3</c:v>
                </c:pt>
                <c:pt idx="15">
                  <c:v>3.4112229234180458E-3</c:v>
                </c:pt>
                <c:pt idx="16">
                  <c:v>3.3881077418261903E-3</c:v>
                </c:pt>
                <c:pt idx="17">
                  <c:v>3.3653037186606094E-3</c:v>
                </c:pt>
                <c:pt idx="18">
                  <c:v>3.3428046130703662E-3</c:v>
                </c:pt>
                <c:pt idx="19">
                  <c:v>3.3206043499916988E-3</c:v>
                </c:pt>
                <c:pt idx="20">
                  <c:v>3.298697014679202E-3</c:v>
                </c:pt>
                <c:pt idx="21">
                  <c:v>3.2770768474520728E-3</c:v>
                </c:pt>
                <c:pt idx="22">
                  <c:v>3.255738238645613E-3</c:v>
                </c:pt>
                <c:pt idx="23">
                  <c:v>3.2346757237586934E-3</c:v>
                </c:pt>
                <c:pt idx="24">
                  <c:v>3.2138839787883662E-3</c:v>
                </c:pt>
                <c:pt idx="25">
                  <c:v>3.1933578157432542E-3</c:v>
                </c:pt>
                <c:pt idx="26">
                  <c:v>3.1730921783277807E-3</c:v>
                </c:pt>
                <c:pt idx="27">
                  <c:v>3.1530821377896896E-3</c:v>
                </c:pt>
                <c:pt idx="28">
                  <c:v>3.1333228889237038E-3</c:v>
                </c:pt>
                <c:pt idx="29">
                  <c:v>3.1138097462245057E-3</c:v>
                </c:pt>
                <c:pt idx="30">
                  <c:v>3.0945381401825778E-3</c:v>
                </c:pt>
                <c:pt idx="31">
                  <c:v>3.0755036137167465E-3</c:v>
                </c:pt>
                <c:pt idx="32">
                  <c:v>3.0567018187375823E-3</c:v>
                </c:pt>
                <c:pt idx="33">
                  <c:v>3.0381285128360932E-3</c:v>
                </c:pt>
                <c:pt idx="34">
                  <c:v>3.0197795560924054E-3</c:v>
                </c:pt>
                <c:pt idx="35">
                  <c:v>3.0016509079993999E-3</c:v>
                </c:pt>
                <c:pt idx="36">
                  <c:v>2.9837386244964941E-3</c:v>
                </c:pt>
                <c:pt idx="37">
                  <c:v>2.9660388551090021E-3</c:v>
                </c:pt>
                <c:pt idx="38">
                  <c:v>2.9485478401887074E-3</c:v>
                </c:pt>
                <c:pt idx="39">
                  <c:v>2.9312619082515023E-3</c:v>
                </c:pt>
                <c:pt idx="40">
                  <c:v>2.9141774734081308E-3</c:v>
                </c:pt>
                <c:pt idx="41">
                  <c:v>2.8889209880109783E-3</c:v>
                </c:pt>
                <c:pt idx="42">
                  <c:v>2.8805991646262425E-3</c:v>
                </c:pt>
                <c:pt idx="43">
                  <c:v>2.8640985249892598E-3</c:v>
                </c:pt>
                <c:pt idx="44">
                  <c:v>2.847785846504343E-3</c:v>
                </c:pt>
                <c:pt idx="45">
                  <c:v>2.831657935721365E-3</c:v>
                </c:pt>
                <c:pt idx="46">
                  <c:v>2.8157116711248768E-3</c:v>
                </c:pt>
                <c:pt idx="47">
                  <c:v>2.7999440011199778E-3</c:v>
                </c:pt>
                <c:pt idx="48">
                  <c:v>2.7766208524226017E-3</c:v>
                </c:pt>
                <c:pt idx="49">
                  <c:v>2.7612867596299878E-3</c:v>
                </c:pt>
                <c:pt idx="50">
                  <c:v>2.7536830510808208E-3</c:v>
                </c:pt>
                <c:pt idx="51">
                  <c:v>2.738600575106121E-3</c:v>
                </c:pt>
                <c:pt idx="52">
                  <c:v>2.7236824186299877E-3</c:v>
                </c:pt>
                <c:pt idx="53">
                  <c:v>2.7089259108763375E-3</c:v>
                </c:pt>
                <c:pt idx="54">
                  <c:v>2.6943284386366701E-3</c:v>
                </c:pt>
                <c:pt idx="55">
                  <c:v>2.6870885395673789E-3</c:v>
                </c:pt>
              </c:numCache>
            </c:numRef>
          </c:yVal>
          <c:smooth val="0"/>
          <c:extLst>
            <c:ext xmlns:c16="http://schemas.microsoft.com/office/drawing/2014/chart" uri="{C3380CC4-5D6E-409C-BE32-E72D297353CC}">
              <c16:uniqueId val="{00000001-579F-4DBA-B82E-F3A2369EC900}"/>
            </c:ext>
          </c:extLst>
        </c:ser>
        <c:dLbls>
          <c:showLegendKey val="0"/>
          <c:showVal val="0"/>
          <c:showCatName val="0"/>
          <c:showSerName val="0"/>
          <c:showPercent val="0"/>
          <c:showBubbleSize val="0"/>
        </c:dLbls>
        <c:axId val="189701504"/>
        <c:axId val="172026496"/>
      </c:scatterChart>
      <c:valAx>
        <c:axId val="189701504"/>
        <c:scaling>
          <c:orientation val="minMax"/>
        </c:scaling>
        <c:delete val="0"/>
        <c:axPos val="b"/>
        <c:numFmt formatCode="General" sourceLinked="1"/>
        <c:majorTickMark val="out"/>
        <c:minorTickMark val="none"/>
        <c:tickLblPos val="nextTo"/>
        <c:crossAx val="172026496"/>
        <c:crosses val="autoZero"/>
        <c:crossBetween val="midCat"/>
      </c:valAx>
      <c:valAx>
        <c:axId val="172026496"/>
        <c:scaling>
          <c:orientation val="minMax"/>
        </c:scaling>
        <c:delete val="0"/>
        <c:axPos val="l"/>
        <c:majorGridlines/>
        <c:numFmt formatCode="General" sourceLinked="1"/>
        <c:majorTickMark val="out"/>
        <c:minorTickMark val="none"/>
        <c:tickLblPos val="nextTo"/>
        <c:crossAx val="189701504"/>
        <c:crosses val="autoZero"/>
        <c:crossBetween val="midCat"/>
      </c:valAx>
    </c:plotArea>
    <c:plotVisOnly val="1"/>
    <c:dispBlanksAs val="gap"/>
    <c:showDLblsOverMax val="0"/>
  </c:chart>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6">
  <cs:axisTitle>
    <cs:lnRef idx="0"/>
    <cs:fillRef idx="0"/>
    <cs:effectRef idx="0"/>
    <cs:fontRef idx="minor">
      <a:schemeClr val="dk1">
        <a:lumMod val="65000"/>
        <a:lumOff val="35000"/>
      </a:schemeClr>
    </cs:fontRef>
    <cs:defRPr sz="1197" kern="1200"/>
  </cs:axisTitle>
  <cs:categoryAxis>
    <cs:lnRef idx="0"/>
    <cs:fillRef idx="0"/>
    <cs:effectRef idx="0"/>
    <cs:fontRef idx="minor">
      <a:schemeClr val="dk1">
        <a:lumMod val="65000"/>
        <a:lumOff val="35000"/>
      </a:schemeClr>
    </cs:fontRef>
    <cs:spPr>
      <a:ln w="9525" cap="rnd">
        <a:solidFill>
          <a:schemeClr val="dk1">
            <a:lumMod val="20000"/>
            <a:lumOff val="80000"/>
          </a:schemeClr>
        </a:solidFill>
        <a:round/>
      </a:ln>
    </cs:spPr>
    <cs:defRPr sz="1197" kern="1200"/>
  </cs:categoryAxis>
  <cs:chartArea mods="allowNoLineOverride">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65000"/>
        <a:lumOff val="3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effectRef idx="1"/>
    <cs:fontRef idx="minor">
      <a:schemeClr val="dk1"/>
    </cs:fontRef>
    <cs:spPr>
      <a:ln w="9525" cap="flat" cmpd="sng" algn="ctr">
        <a:solidFill>
          <a:schemeClr val="phClr">
            <a:alpha val="70000"/>
          </a:schemeClr>
        </a:solidFill>
        <a:prstDash val="sysDot"/>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rnd">
        <a:solidFill>
          <a:schemeClr val="dk1">
            <a:lumMod val="15000"/>
            <a:lumOff val="85000"/>
          </a:schemeClr>
        </a:solidFill>
        <a:round/>
      </a:ln>
    </cs:spPr>
    <cs:defRPr sz="1197" kern="1200"/>
  </cs:dataTable>
  <cs:downBar>
    <cs:lnRef idx="0"/>
    <cs:fillRef idx="0"/>
    <cs:effectRef idx="0"/>
    <cs:fontRef idx="minor">
      <a:schemeClr val="dk1"/>
    </cs:fontRef>
    <cs:spPr>
      <a:solidFill>
        <a:schemeClr val="dk1">
          <a:lumMod val="75000"/>
          <a:lumOff val="25000"/>
        </a:schemeClr>
      </a:solidFill>
      <a:ln w="9525" cap="rnd">
        <a:solidFill>
          <a:schemeClr val="dk1">
            <a:lumMod val="65000"/>
            <a:lumOff val="35000"/>
          </a:schemeClr>
        </a:solidFill>
        <a:round/>
      </a:ln>
    </cs:spPr>
  </cs:downBar>
  <cs:dropLine>
    <cs:lnRef idx="0"/>
    <cs:fillRef idx="0"/>
    <cs:effectRef idx="0"/>
    <cs:fontRef idx="minor">
      <a:schemeClr val="dk1"/>
    </cs:fontRef>
    <cs:spPr>
      <a:ln w="9525" cap="rnd">
        <a:solidFill>
          <a:schemeClr val="dk1">
            <a:lumMod val="35000"/>
            <a:lumOff val="65000"/>
          </a:schemeClr>
        </a:solidFill>
        <a:round/>
      </a:ln>
    </cs:spPr>
  </cs:dropLine>
  <cs:errorBar>
    <cs:lnRef idx="0"/>
    <cs:fillRef idx="0"/>
    <cs:effectRef idx="0"/>
    <cs:fontRef idx="minor">
      <a:schemeClr val="dk1"/>
    </cs:fontRef>
    <cs:spPr>
      <a:ln w="9525" cap="rnd">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rnd">
        <a:solidFill>
          <a:schemeClr val="dk1">
            <a:lumMod val="35000"/>
            <a:lumOff val="65000"/>
          </a:schemeClr>
        </a:solidFill>
        <a:round/>
      </a:ln>
    </cs:spPr>
  </cs:hiLoLine>
  <cs:leaderLine>
    <cs:lnRef idx="0"/>
    <cs:fillRef idx="0"/>
    <cs:effectRef idx="0"/>
    <cs:fontRef idx="minor">
      <a:schemeClr val="dk1"/>
    </cs:fontRef>
    <cs:spPr>
      <a:ln w="9525" cap="rnd">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spc="0" baseline="0"/>
  </cs:legend>
  <cs:plotArea>
    <cs:lnRef idx="0"/>
    <cs:fillRef idx="0"/>
    <cs:effectRef idx="0"/>
    <cs:fontRef idx="minor">
      <a:schemeClr val="dk1"/>
    </cs:fontRef>
    <cs:spPr>
      <a:gradFill>
        <a:gsLst>
          <a:gs pos="100000">
            <a:schemeClr val="lt1">
              <a:lumMod val="95000"/>
            </a:schemeClr>
          </a:gs>
          <a:gs pos="0">
            <a:schemeClr val="lt1">
              <a:alpha val="0"/>
            </a:schemeClr>
          </a:gs>
        </a:gsLst>
        <a:lin ang="5400000" scaled="0"/>
      </a:gradFill>
    </cs:spPr>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rnd">
        <a:solidFill>
          <a:schemeClr val="dk1">
            <a:lumMod val="20000"/>
            <a:lumOff val="80000"/>
          </a:schemeClr>
        </a:solidFill>
        <a:round/>
      </a:ln>
    </cs:spPr>
    <cs:defRPr sz="1197" kern="1200"/>
  </cs:seriesAxis>
  <cs:seriesLine>
    <cs:lnRef idx="0"/>
    <cs:fillRef idx="0"/>
    <cs:effectRef idx="0"/>
    <cs:fontRef idx="minor">
      <a:schemeClr val="dk1"/>
    </cs:fontRef>
    <cs:spPr>
      <a:ln w="9525" cap="rnd">
        <a:solidFill>
          <a:schemeClr val="dk1">
            <a:lumMod val="35000"/>
            <a:lumOff val="65000"/>
          </a:schemeClr>
        </a:solidFill>
        <a:round/>
      </a:ln>
    </cs:spPr>
  </cs:seriesLine>
  <cs:title>
    <cs:lnRef idx="0"/>
    <cs:fillRef idx="0"/>
    <cs:effectRef idx="0"/>
    <cs:fontRef idx="minor">
      <a:schemeClr val="dk1">
        <a:lumMod val="50000"/>
        <a:lumOff val="50000"/>
      </a:schemeClr>
    </cs:fontRef>
    <cs:defRPr sz="1862" kern="1200" cap="none" spc="2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cs:spPr>
  </cs:upBar>
  <cs:valueAxis>
    <cs:lnRef idx="0"/>
    <cs:fillRef idx="0"/>
    <cs:effectRef idx="0"/>
    <cs:fontRef idx="minor">
      <a:schemeClr val="dk1">
        <a:lumMod val="65000"/>
        <a:lumOff val="35000"/>
      </a:schemeClr>
    </cs:fontRef>
    <cs:spPr>
      <a:ln w="9525" cap="rnd">
        <a:solidFill>
          <a:schemeClr val="dk1">
            <a:lumMod val="25000"/>
            <a:lumOff val="75000"/>
          </a:schemeClr>
        </a:solidFill>
        <a:round/>
      </a:ln>
    </cs:spPr>
    <cs:defRPr sz="1197" kern="1200" spc="0" baseline="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256349CF-215D-4E2B-98AA-CF7B16E0BA73}" type="datetimeFigureOut">
              <a:rPr lang="fr-FR" smtClean="0"/>
              <a:t>09/04/2018</a:t>
            </a:fld>
            <a:endParaRPr lang="fr-FR"/>
          </a:p>
        </p:txBody>
      </p:sp>
      <p:sp>
        <p:nvSpPr>
          <p:cNvPr id="4" name="Espace réservé de l'image des diapositives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689515"/>
            <a:ext cx="5438140" cy="4442698"/>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5B1160C4-A355-4CE5-BAD1-CFF22D9AB580}" type="slidenum">
              <a:rPr lang="fr-FR" smtClean="0"/>
              <a:t>‹N°›</a:t>
            </a:fld>
            <a:endParaRPr lang="fr-FR"/>
          </a:p>
        </p:txBody>
      </p:sp>
    </p:spTree>
    <p:extLst>
      <p:ext uri="{BB962C8B-B14F-4D97-AF65-F5344CB8AC3E}">
        <p14:creationId xmlns:p14="http://schemas.microsoft.com/office/powerpoint/2010/main" val="19591890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ea typeface="ＭＳ Ｐゴシック" pitchFamily="34" charset="-128"/>
            </a:endParaRPr>
          </a:p>
        </p:txBody>
      </p:sp>
      <p:sp>
        <p:nvSpPr>
          <p:cNvPr id="13316"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fld id="{5CD49F4B-00C7-40AF-A1F5-D1A32143CD37}" type="slidenum">
              <a:rPr lang="fr-FR" altLang="fr-FR" smtClean="0"/>
              <a:pPr/>
              <a:t>1</a:t>
            </a:fld>
            <a:endParaRPr lang="fr-FR" altLang="fr-FR"/>
          </a:p>
        </p:txBody>
      </p:sp>
      <p:sp>
        <p:nvSpPr>
          <p:cNvPr id="13317" name="Espace réservé du pied de page 1"/>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r>
              <a:rPr lang="fr-FR" altLang="fr-FR"/>
              <a:t>stage SPH_01.A  Octobre_Novembre 2017</a:t>
            </a:r>
          </a:p>
        </p:txBody>
      </p:sp>
    </p:spTree>
    <p:extLst>
      <p:ext uri="{BB962C8B-B14F-4D97-AF65-F5344CB8AC3E}">
        <p14:creationId xmlns:p14="http://schemas.microsoft.com/office/powerpoint/2010/main" val="19710644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5B1160C4-A355-4CE5-BAD1-CFF22D9AB580}" type="slidenum">
              <a:rPr lang="fr-FR" smtClean="0"/>
              <a:t>10</a:t>
            </a:fld>
            <a:endParaRPr lang="fr-FR"/>
          </a:p>
        </p:txBody>
      </p:sp>
    </p:spTree>
    <p:extLst>
      <p:ext uri="{BB962C8B-B14F-4D97-AF65-F5344CB8AC3E}">
        <p14:creationId xmlns:p14="http://schemas.microsoft.com/office/powerpoint/2010/main" val="17820870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Modifiez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EF3982DD-D729-4530-AD44-B8863E0DA7B0}" type="datetime1">
              <a:rPr lang="fr-FR" smtClean="0"/>
              <a:t>09/04/2018</a:t>
            </a:fld>
            <a:endParaRPr lang="fr-FR"/>
          </a:p>
        </p:txBody>
      </p:sp>
      <p:sp>
        <p:nvSpPr>
          <p:cNvPr id="5" name="Espace réservé du pied de page 4"/>
          <p:cNvSpPr>
            <a:spLocks noGrp="1"/>
          </p:cNvSpPr>
          <p:nvPr>
            <p:ph type="ftr" sz="quarter" idx="11"/>
          </p:nvPr>
        </p:nvSpPr>
        <p:spPr/>
        <p:txBody>
          <a:bodyPr/>
          <a:lstStyle/>
          <a:p>
            <a:r>
              <a:rPr lang="fr-FR"/>
              <a:t>STAGE SPH_07_A</a:t>
            </a:r>
          </a:p>
        </p:txBody>
      </p:sp>
      <p:sp>
        <p:nvSpPr>
          <p:cNvPr id="6" name="Espace réservé du numéro de diapositive 5"/>
          <p:cNvSpPr>
            <a:spLocks noGrp="1"/>
          </p:cNvSpPr>
          <p:nvPr>
            <p:ph type="sldNum" sz="quarter" idx="12"/>
          </p:nvPr>
        </p:nvSpPr>
        <p:spPr/>
        <p:txBody>
          <a:bodyPr/>
          <a:lstStyle/>
          <a:p>
            <a:fld id="{542D3055-4FDE-4CA2-A356-77CAD0A3EB4C}" type="slidenum">
              <a:rPr lang="fr-FR" smtClean="0"/>
              <a:t>‹N°›</a:t>
            </a:fld>
            <a:endParaRPr lang="fr-FR"/>
          </a:p>
        </p:txBody>
      </p:sp>
    </p:spTree>
    <p:extLst>
      <p:ext uri="{BB962C8B-B14F-4D97-AF65-F5344CB8AC3E}">
        <p14:creationId xmlns:p14="http://schemas.microsoft.com/office/powerpoint/2010/main" val="26508450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0EE56B9-BDF4-4449-B36A-DD0EC8ED4B9C}" type="datetime1">
              <a:rPr lang="fr-FR" smtClean="0"/>
              <a:t>09/04/2018</a:t>
            </a:fld>
            <a:endParaRPr lang="fr-FR"/>
          </a:p>
        </p:txBody>
      </p:sp>
      <p:sp>
        <p:nvSpPr>
          <p:cNvPr id="5" name="Espace réservé du pied de page 4"/>
          <p:cNvSpPr>
            <a:spLocks noGrp="1"/>
          </p:cNvSpPr>
          <p:nvPr>
            <p:ph type="ftr" sz="quarter" idx="11"/>
          </p:nvPr>
        </p:nvSpPr>
        <p:spPr/>
        <p:txBody>
          <a:bodyPr/>
          <a:lstStyle/>
          <a:p>
            <a:r>
              <a:rPr lang="fr-FR"/>
              <a:t>STAGE SPH_07_A</a:t>
            </a:r>
          </a:p>
        </p:txBody>
      </p:sp>
      <p:sp>
        <p:nvSpPr>
          <p:cNvPr id="6" name="Espace réservé du numéro de diapositive 5"/>
          <p:cNvSpPr>
            <a:spLocks noGrp="1"/>
          </p:cNvSpPr>
          <p:nvPr>
            <p:ph type="sldNum" sz="quarter" idx="12"/>
          </p:nvPr>
        </p:nvSpPr>
        <p:spPr/>
        <p:txBody>
          <a:bodyPr/>
          <a:lstStyle/>
          <a:p>
            <a:fld id="{542D3055-4FDE-4CA2-A356-77CAD0A3EB4C}" type="slidenum">
              <a:rPr lang="fr-FR" smtClean="0"/>
              <a:t>‹N°›</a:t>
            </a:fld>
            <a:endParaRPr lang="fr-FR"/>
          </a:p>
        </p:txBody>
      </p:sp>
    </p:spTree>
    <p:extLst>
      <p:ext uri="{BB962C8B-B14F-4D97-AF65-F5344CB8AC3E}">
        <p14:creationId xmlns:p14="http://schemas.microsoft.com/office/powerpoint/2010/main" val="40441568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70323506-8892-494E-B7AE-AAAEF4F4CF1B}" type="datetime1">
              <a:rPr lang="fr-FR" smtClean="0"/>
              <a:t>09/04/2018</a:t>
            </a:fld>
            <a:endParaRPr lang="fr-FR"/>
          </a:p>
        </p:txBody>
      </p:sp>
      <p:sp>
        <p:nvSpPr>
          <p:cNvPr id="5" name="Espace réservé du pied de page 4"/>
          <p:cNvSpPr>
            <a:spLocks noGrp="1"/>
          </p:cNvSpPr>
          <p:nvPr>
            <p:ph type="ftr" sz="quarter" idx="11"/>
          </p:nvPr>
        </p:nvSpPr>
        <p:spPr/>
        <p:txBody>
          <a:bodyPr/>
          <a:lstStyle/>
          <a:p>
            <a:r>
              <a:rPr lang="fr-FR"/>
              <a:t>STAGE SPH_07_A</a:t>
            </a:r>
          </a:p>
        </p:txBody>
      </p:sp>
      <p:sp>
        <p:nvSpPr>
          <p:cNvPr id="6" name="Espace réservé du numéro de diapositive 5"/>
          <p:cNvSpPr>
            <a:spLocks noGrp="1"/>
          </p:cNvSpPr>
          <p:nvPr>
            <p:ph type="sldNum" sz="quarter" idx="12"/>
          </p:nvPr>
        </p:nvSpPr>
        <p:spPr/>
        <p:txBody>
          <a:bodyPr/>
          <a:lstStyle/>
          <a:p>
            <a:fld id="{542D3055-4FDE-4CA2-A356-77CAD0A3EB4C}" type="slidenum">
              <a:rPr lang="fr-FR" smtClean="0"/>
              <a:t>‹N°›</a:t>
            </a:fld>
            <a:endParaRPr lang="fr-FR"/>
          </a:p>
        </p:txBody>
      </p:sp>
    </p:spTree>
    <p:extLst>
      <p:ext uri="{BB962C8B-B14F-4D97-AF65-F5344CB8AC3E}">
        <p14:creationId xmlns:p14="http://schemas.microsoft.com/office/powerpoint/2010/main" val="3788304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74F089BB-763C-4CC8-9CAB-5FF5A06413F0}" type="datetime1">
              <a:rPr lang="fr-FR" smtClean="0"/>
              <a:t>09/04/2018</a:t>
            </a:fld>
            <a:endParaRPr lang="fr-FR"/>
          </a:p>
        </p:txBody>
      </p:sp>
      <p:sp>
        <p:nvSpPr>
          <p:cNvPr id="5" name="Espace réservé du pied de page 4"/>
          <p:cNvSpPr>
            <a:spLocks noGrp="1"/>
          </p:cNvSpPr>
          <p:nvPr>
            <p:ph type="ftr" sz="quarter" idx="11"/>
          </p:nvPr>
        </p:nvSpPr>
        <p:spPr/>
        <p:txBody>
          <a:bodyPr/>
          <a:lstStyle/>
          <a:p>
            <a:r>
              <a:rPr lang="fr-FR"/>
              <a:t>STAGE SPH_07_A</a:t>
            </a:r>
          </a:p>
        </p:txBody>
      </p:sp>
      <p:sp>
        <p:nvSpPr>
          <p:cNvPr id="6" name="Espace réservé du numéro de diapositive 5"/>
          <p:cNvSpPr>
            <a:spLocks noGrp="1"/>
          </p:cNvSpPr>
          <p:nvPr>
            <p:ph type="sldNum" sz="quarter" idx="12"/>
          </p:nvPr>
        </p:nvSpPr>
        <p:spPr/>
        <p:txBody>
          <a:bodyPr/>
          <a:lstStyle/>
          <a:p>
            <a:fld id="{542D3055-4FDE-4CA2-A356-77CAD0A3EB4C}" type="slidenum">
              <a:rPr lang="fr-FR" smtClean="0"/>
              <a:t>‹N°›</a:t>
            </a:fld>
            <a:endParaRPr lang="fr-FR"/>
          </a:p>
        </p:txBody>
      </p:sp>
    </p:spTree>
    <p:extLst>
      <p:ext uri="{BB962C8B-B14F-4D97-AF65-F5344CB8AC3E}">
        <p14:creationId xmlns:p14="http://schemas.microsoft.com/office/powerpoint/2010/main" val="35955631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346DE4D4-53CD-46E3-831C-DCD65AC7E7E8}" type="datetime1">
              <a:rPr lang="fr-FR" smtClean="0"/>
              <a:t>09/04/2018</a:t>
            </a:fld>
            <a:endParaRPr lang="fr-FR"/>
          </a:p>
        </p:txBody>
      </p:sp>
      <p:sp>
        <p:nvSpPr>
          <p:cNvPr id="5" name="Espace réservé du pied de page 4"/>
          <p:cNvSpPr>
            <a:spLocks noGrp="1"/>
          </p:cNvSpPr>
          <p:nvPr>
            <p:ph type="ftr" sz="quarter" idx="11"/>
          </p:nvPr>
        </p:nvSpPr>
        <p:spPr/>
        <p:txBody>
          <a:bodyPr/>
          <a:lstStyle/>
          <a:p>
            <a:r>
              <a:rPr lang="fr-FR"/>
              <a:t>STAGE SPH_07_A</a:t>
            </a:r>
          </a:p>
        </p:txBody>
      </p:sp>
      <p:sp>
        <p:nvSpPr>
          <p:cNvPr id="6" name="Espace réservé du numéro de diapositive 5"/>
          <p:cNvSpPr>
            <a:spLocks noGrp="1"/>
          </p:cNvSpPr>
          <p:nvPr>
            <p:ph type="sldNum" sz="quarter" idx="12"/>
          </p:nvPr>
        </p:nvSpPr>
        <p:spPr/>
        <p:txBody>
          <a:bodyPr/>
          <a:lstStyle/>
          <a:p>
            <a:fld id="{542D3055-4FDE-4CA2-A356-77CAD0A3EB4C}" type="slidenum">
              <a:rPr lang="fr-FR" smtClean="0"/>
              <a:t>‹N°›</a:t>
            </a:fld>
            <a:endParaRPr lang="fr-FR"/>
          </a:p>
        </p:txBody>
      </p:sp>
    </p:spTree>
    <p:extLst>
      <p:ext uri="{BB962C8B-B14F-4D97-AF65-F5344CB8AC3E}">
        <p14:creationId xmlns:p14="http://schemas.microsoft.com/office/powerpoint/2010/main" val="28045424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AA2B6D3F-5CBA-497E-94C8-4600849D76D3}" type="datetime1">
              <a:rPr lang="fr-FR" smtClean="0"/>
              <a:t>09/04/2018</a:t>
            </a:fld>
            <a:endParaRPr lang="fr-FR"/>
          </a:p>
        </p:txBody>
      </p:sp>
      <p:sp>
        <p:nvSpPr>
          <p:cNvPr id="6" name="Espace réservé du pied de page 5"/>
          <p:cNvSpPr>
            <a:spLocks noGrp="1"/>
          </p:cNvSpPr>
          <p:nvPr>
            <p:ph type="ftr" sz="quarter" idx="11"/>
          </p:nvPr>
        </p:nvSpPr>
        <p:spPr/>
        <p:txBody>
          <a:bodyPr/>
          <a:lstStyle/>
          <a:p>
            <a:r>
              <a:rPr lang="fr-FR"/>
              <a:t>STAGE SPH_07_A</a:t>
            </a:r>
          </a:p>
        </p:txBody>
      </p:sp>
      <p:sp>
        <p:nvSpPr>
          <p:cNvPr id="7" name="Espace réservé du numéro de diapositive 6"/>
          <p:cNvSpPr>
            <a:spLocks noGrp="1"/>
          </p:cNvSpPr>
          <p:nvPr>
            <p:ph type="sldNum" sz="quarter" idx="12"/>
          </p:nvPr>
        </p:nvSpPr>
        <p:spPr/>
        <p:txBody>
          <a:bodyPr/>
          <a:lstStyle/>
          <a:p>
            <a:fld id="{542D3055-4FDE-4CA2-A356-77CAD0A3EB4C}" type="slidenum">
              <a:rPr lang="fr-FR" smtClean="0"/>
              <a:t>‹N°›</a:t>
            </a:fld>
            <a:endParaRPr lang="fr-FR"/>
          </a:p>
        </p:txBody>
      </p:sp>
    </p:spTree>
    <p:extLst>
      <p:ext uri="{BB962C8B-B14F-4D97-AF65-F5344CB8AC3E}">
        <p14:creationId xmlns:p14="http://schemas.microsoft.com/office/powerpoint/2010/main" val="7893697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A0105FFE-C3B2-4481-B086-8BF6EE82475F}" type="datetime1">
              <a:rPr lang="fr-FR" smtClean="0"/>
              <a:t>09/04/2018</a:t>
            </a:fld>
            <a:endParaRPr lang="fr-FR"/>
          </a:p>
        </p:txBody>
      </p:sp>
      <p:sp>
        <p:nvSpPr>
          <p:cNvPr id="8" name="Espace réservé du pied de page 7"/>
          <p:cNvSpPr>
            <a:spLocks noGrp="1"/>
          </p:cNvSpPr>
          <p:nvPr>
            <p:ph type="ftr" sz="quarter" idx="11"/>
          </p:nvPr>
        </p:nvSpPr>
        <p:spPr/>
        <p:txBody>
          <a:bodyPr/>
          <a:lstStyle/>
          <a:p>
            <a:r>
              <a:rPr lang="fr-FR"/>
              <a:t>STAGE SPH_07_A</a:t>
            </a:r>
          </a:p>
        </p:txBody>
      </p:sp>
      <p:sp>
        <p:nvSpPr>
          <p:cNvPr id="9" name="Espace réservé du numéro de diapositive 8"/>
          <p:cNvSpPr>
            <a:spLocks noGrp="1"/>
          </p:cNvSpPr>
          <p:nvPr>
            <p:ph type="sldNum" sz="quarter" idx="12"/>
          </p:nvPr>
        </p:nvSpPr>
        <p:spPr/>
        <p:txBody>
          <a:bodyPr/>
          <a:lstStyle/>
          <a:p>
            <a:fld id="{542D3055-4FDE-4CA2-A356-77CAD0A3EB4C}" type="slidenum">
              <a:rPr lang="fr-FR" smtClean="0"/>
              <a:t>‹N°›</a:t>
            </a:fld>
            <a:endParaRPr lang="fr-FR"/>
          </a:p>
        </p:txBody>
      </p:sp>
    </p:spTree>
    <p:extLst>
      <p:ext uri="{BB962C8B-B14F-4D97-AF65-F5344CB8AC3E}">
        <p14:creationId xmlns:p14="http://schemas.microsoft.com/office/powerpoint/2010/main" val="1949159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8164AF23-3456-45D4-9922-CA63A0269926}" type="datetime1">
              <a:rPr lang="fr-FR" smtClean="0"/>
              <a:t>09/04/2018</a:t>
            </a:fld>
            <a:endParaRPr lang="fr-FR"/>
          </a:p>
        </p:txBody>
      </p:sp>
      <p:sp>
        <p:nvSpPr>
          <p:cNvPr id="4" name="Espace réservé du pied de page 3"/>
          <p:cNvSpPr>
            <a:spLocks noGrp="1"/>
          </p:cNvSpPr>
          <p:nvPr>
            <p:ph type="ftr" sz="quarter" idx="11"/>
          </p:nvPr>
        </p:nvSpPr>
        <p:spPr/>
        <p:txBody>
          <a:bodyPr/>
          <a:lstStyle/>
          <a:p>
            <a:r>
              <a:rPr lang="fr-FR"/>
              <a:t>STAGE SPH_07_A</a:t>
            </a:r>
          </a:p>
        </p:txBody>
      </p:sp>
      <p:sp>
        <p:nvSpPr>
          <p:cNvPr id="5" name="Espace réservé du numéro de diapositive 4"/>
          <p:cNvSpPr>
            <a:spLocks noGrp="1"/>
          </p:cNvSpPr>
          <p:nvPr>
            <p:ph type="sldNum" sz="quarter" idx="12"/>
          </p:nvPr>
        </p:nvSpPr>
        <p:spPr/>
        <p:txBody>
          <a:bodyPr/>
          <a:lstStyle/>
          <a:p>
            <a:fld id="{542D3055-4FDE-4CA2-A356-77CAD0A3EB4C}" type="slidenum">
              <a:rPr lang="fr-FR" smtClean="0"/>
              <a:t>‹N°›</a:t>
            </a:fld>
            <a:endParaRPr lang="fr-FR"/>
          </a:p>
        </p:txBody>
      </p:sp>
    </p:spTree>
    <p:extLst>
      <p:ext uri="{BB962C8B-B14F-4D97-AF65-F5344CB8AC3E}">
        <p14:creationId xmlns:p14="http://schemas.microsoft.com/office/powerpoint/2010/main" val="22401979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24521361-348A-4B97-ACA9-4A11146D2CEE}" type="datetime1">
              <a:rPr lang="fr-FR" smtClean="0"/>
              <a:t>09/04/2018</a:t>
            </a:fld>
            <a:endParaRPr lang="fr-FR"/>
          </a:p>
        </p:txBody>
      </p:sp>
      <p:sp>
        <p:nvSpPr>
          <p:cNvPr id="3" name="Espace réservé du pied de page 2"/>
          <p:cNvSpPr>
            <a:spLocks noGrp="1"/>
          </p:cNvSpPr>
          <p:nvPr>
            <p:ph type="ftr" sz="quarter" idx="11"/>
          </p:nvPr>
        </p:nvSpPr>
        <p:spPr/>
        <p:txBody>
          <a:bodyPr/>
          <a:lstStyle/>
          <a:p>
            <a:r>
              <a:rPr lang="fr-FR"/>
              <a:t>STAGE SPH_07_A</a:t>
            </a:r>
          </a:p>
        </p:txBody>
      </p:sp>
      <p:sp>
        <p:nvSpPr>
          <p:cNvPr id="4" name="Espace réservé du numéro de diapositive 3"/>
          <p:cNvSpPr>
            <a:spLocks noGrp="1"/>
          </p:cNvSpPr>
          <p:nvPr>
            <p:ph type="sldNum" sz="quarter" idx="12"/>
          </p:nvPr>
        </p:nvSpPr>
        <p:spPr/>
        <p:txBody>
          <a:bodyPr/>
          <a:lstStyle/>
          <a:p>
            <a:fld id="{542D3055-4FDE-4CA2-A356-77CAD0A3EB4C}" type="slidenum">
              <a:rPr lang="fr-FR" smtClean="0"/>
              <a:t>‹N°›</a:t>
            </a:fld>
            <a:endParaRPr lang="fr-FR"/>
          </a:p>
        </p:txBody>
      </p:sp>
    </p:spTree>
    <p:extLst>
      <p:ext uri="{BB962C8B-B14F-4D97-AF65-F5344CB8AC3E}">
        <p14:creationId xmlns:p14="http://schemas.microsoft.com/office/powerpoint/2010/main" val="6114797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CC83EA60-B04A-407A-8F7D-7FE60D4BF353}" type="datetime1">
              <a:rPr lang="fr-FR" smtClean="0"/>
              <a:t>09/04/2018</a:t>
            </a:fld>
            <a:endParaRPr lang="fr-FR"/>
          </a:p>
        </p:txBody>
      </p:sp>
      <p:sp>
        <p:nvSpPr>
          <p:cNvPr id="6" name="Espace réservé du pied de page 5"/>
          <p:cNvSpPr>
            <a:spLocks noGrp="1"/>
          </p:cNvSpPr>
          <p:nvPr>
            <p:ph type="ftr" sz="quarter" idx="11"/>
          </p:nvPr>
        </p:nvSpPr>
        <p:spPr/>
        <p:txBody>
          <a:bodyPr/>
          <a:lstStyle/>
          <a:p>
            <a:r>
              <a:rPr lang="fr-FR"/>
              <a:t>STAGE SPH_07_A</a:t>
            </a:r>
          </a:p>
        </p:txBody>
      </p:sp>
      <p:sp>
        <p:nvSpPr>
          <p:cNvPr id="7" name="Espace réservé du numéro de diapositive 6"/>
          <p:cNvSpPr>
            <a:spLocks noGrp="1"/>
          </p:cNvSpPr>
          <p:nvPr>
            <p:ph type="sldNum" sz="quarter" idx="12"/>
          </p:nvPr>
        </p:nvSpPr>
        <p:spPr/>
        <p:txBody>
          <a:bodyPr/>
          <a:lstStyle/>
          <a:p>
            <a:fld id="{542D3055-4FDE-4CA2-A356-77CAD0A3EB4C}" type="slidenum">
              <a:rPr lang="fr-FR" smtClean="0"/>
              <a:t>‹N°›</a:t>
            </a:fld>
            <a:endParaRPr lang="fr-FR"/>
          </a:p>
        </p:txBody>
      </p:sp>
    </p:spTree>
    <p:extLst>
      <p:ext uri="{BB962C8B-B14F-4D97-AF65-F5344CB8AC3E}">
        <p14:creationId xmlns:p14="http://schemas.microsoft.com/office/powerpoint/2010/main" val="41466665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930215A5-6377-4516-B24E-F5F6B080015B}" type="datetime1">
              <a:rPr lang="fr-FR" smtClean="0"/>
              <a:t>09/04/2018</a:t>
            </a:fld>
            <a:endParaRPr lang="fr-FR"/>
          </a:p>
        </p:txBody>
      </p:sp>
      <p:sp>
        <p:nvSpPr>
          <p:cNvPr id="6" name="Espace réservé du pied de page 5"/>
          <p:cNvSpPr>
            <a:spLocks noGrp="1"/>
          </p:cNvSpPr>
          <p:nvPr>
            <p:ph type="ftr" sz="quarter" idx="11"/>
          </p:nvPr>
        </p:nvSpPr>
        <p:spPr/>
        <p:txBody>
          <a:bodyPr/>
          <a:lstStyle/>
          <a:p>
            <a:r>
              <a:rPr lang="fr-FR"/>
              <a:t>STAGE SPH_07_A</a:t>
            </a:r>
          </a:p>
        </p:txBody>
      </p:sp>
      <p:sp>
        <p:nvSpPr>
          <p:cNvPr id="7" name="Espace réservé du numéro de diapositive 6"/>
          <p:cNvSpPr>
            <a:spLocks noGrp="1"/>
          </p:cNvSpPr>
          <p:nvPr>
            <p:ph type="sldNum" sz="quarter" idx="12"/>
          </p:nvPr>
        </p:nvSpPr>
        <p:spPr/>
        <p:txBody>
          <a:bodyPr/>
          <a:lstStyle/>
          <a:p>
            <a:fld id="{542D3055-4FDE-4CA2-A356-77CAD0A3EB4C}" type="slidenum">
              <a:rPr lang="fr-FR" smtClean="0"/>
              <a:t>‹N°›</a:t>
            </a:fld>
            <a:endParaRPr lang="fr-FR"/>
          </a:p>
        </p:txBody>
      </p:sp>
    </p:spTree>
    <p:extLst>
      <p:ext uri="{BB962C8B-B14F-4D97-AF65-F5344CB8AC3E}">
        <p14:creationId xmlns:p14="http://schemas.microsoft.com/office/powerpoint/2010/main" val="1159756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BDD67F-7A45-4468-82A5-D97D7E9EA86A}" type="datetime1">
              <a:rPr lang="fr-FR" smtClean="0"/>
              <a:t>09/04/2018</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STAGE SPH_07_A</a:t>
            </a: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2D3055-4FDE-4CA2-A356-77CAD0A3EB4C}" type="slidenum">
              <a:rPr lang="fr-FR" smtClean="0"/>
              <a:t>‹N°›</a:t>
            </a:fld>
            <a:endParaRPr lang="fr-FR"/>
          </a:p>
        </p:txBody>
      </p:sp>
    </p:spTree>
    <p:extLst>
      <p:ext uri="{BB962C8B-B14F-4D97-AF65-F5344CB8AC3E}">
        <p14:creationId xmlns:p14="http://schemas.microsoft.com/office/powerpoint/2010/main" val="28046817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Espace réservé du pied de page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28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4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000">
                <a:solidFill>
                  <a:schemeClr val="tx1"/>
                </a:solidFill>
                <a:latin typeface="Calibri" pitchFamily="34" charset="0"/>
                <a:ea typeface="ヒラギノ角ゴ Pro W3" pitchFamily="16" charset="-128"/>
              </a:defRPr>
            </a:lvl3pPr>
            <a:lvl4pPr marL="1600200" indent="-228600">
              <a:spcBef>
                <a:spcPct val="20000"/>
              </a:spcBef>
              <a:buFont typeface="Arial" charset="0"/>
              <a:buChar char="–"/>
              <a:defRPr sz="2000">
                <a:solidFill>
                  <a:schemeClr val="tx1"/>
                </a:solidFill>
                <a:latin typeface="Calibri" pitchFamily="34" charset="0"/>
                <a:ea typeface="ヒラギノ角ゴ Pro W3" pitchFamily="16" charset="-128"/>
              </a:defRPr>
            </a:lvl4pPr>
            <a:lvl5pPr marL="2057400" indent="-228600">
              <a:spcBef>
                <a:spcPct val="20000"/>
              </a:spcBef>
              <a:buFont typeface="Arial" charset="0"/>
              <a:buChar char="»"/>
              <a:defRPr sz="2000">
                <a:solidFill>
                  <a:schemeClr val="tx1"/>
                </a:solidFill>
                <a:latin typeface="Calibri" pitchFamily="34" charset="0"/>
                <a:ea typeface="ヒラギノ角ゴ Pro W3" pitchFamily="16"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ヒラギノ角ゴ Pro W3" pitchFamily="16" charset="-128"/>
              </a:defRPr>
            </a:lvl9pPr>
          </a:lstStyle>
          <a:p>
            <a:pPr>
              <a:spcBef>
                <a:spcPct val="0"/>
              </a:spcBef>
              <a:buFontTx/>
              <a:buNone/>
            </a:pPr>
            <a:r>
              <a:rPr lang="fr-FR" altLang="fr-FR" sz="1200" dirty="0">
                <a:solidFill>
                  <a:srgbClr val="898989"/>
                </a:solidFill>
                <a:latin typeface="Arial" charset="0"/>
              </a:rPr>
              <a:t>La ruche connectée, activité sur la CTN</a:t>
            </a:r>
          </a:p>
        </p:txBody>
      </p:sp>
      <p:pic>
        <p:nvPicPr>
          <p:cNvPr id="7" name="Imag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950" y="115888"/>
            <a:ext cx="1439863" cy="104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219700" y="214313"/>
            <a:ext cx="3825875" cy="849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AutoShape 7"/>
          <p:cNvSpPr>
            <a:spLocks noChangeArrowheads="1"/>
          </p:cNvSpPr>
          <p:nvPr/>
        </p:nvSpPr>
        <p:spPr bwMode="auto">
          <a:xfrm>
            <a:off x="900113" y="1867208"/>
            <a:ext cx="7632700" cy="1477019"/>
          </a:xfrm>
          <a:prstGeom prst="roundRect">
            <a:avLst>
              <a:gd name="adj" fmla="val 16667"/>
            </a:avLst>
          </a:prstGeom>
          <a:gradFill rotWithShape="1">
            <a:gsLst>
              <a:gs pos="86245">
                <a:schemeClr val="accent1">
                  <a:lumMod val="40000"/>
                  <a:lumOff val="60000"/>
                </a:schemeClr>
              </a:gs>
              <a:gs pos="0">
                <a:schemeClr val="accent1">
                  <a:lumMod val="20000"/>
                  <a:lumOff val="80000"/>
                </a:schemeClr>
              </a:gs>
              <a:gs pos="64999">
                <a:schemeClr val="accent1">
                  <a:lumMod val="20000"/>
                  <a:lumOff val="80000"/>
                </a:schemeClr>
              </a:gs>
              <a:gs pos="100000">
                <a:schemeClr val="accent1">
                  <a:lumMod val="20000"/>
                  <a:lumOff val="80000"/>
                </a:schemeClr>
              </a:gs>
            </a:gsLst>
            <a:lin ang="5400000" scaled="1"/>
          </a:gradFill>
          <a:ln w="9525">
            <a:solidFill>
              <a:schemeClr val="tx1"/>
            </a:solidFill>
            <a:round/>
            <a:headEnd/>
            <a:tailEnd/>
          </a:ln>
          <a:effectLst>
            <a:outerShdw blurRad="40000" dist="20000" dir="5400000" rotWithShape="0">
              <a:srgbClr val="808080">
                <a:alpha val="37999"/>
              </a:srgbClr>
            </a:outerShdw>
          </a:effec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defRPr/>
            </a:pPr>
            <a:r>
              <a:rPr lang="fr-FR" sz="3200" b="1" dirty="0"/>
              <a:t>RESOLUTION D’UN PROBLEME</a:t>
            </a:r>
          </a:p>
          <a:p>
            <a:pPr algn="ctr">
              <a:defRPr/>
            </a:pPr>
            <a:r>
              <a:rPr lang="fr-FR" sz="3200" b="1" dirty="0"/>
              <a:t>SCIENTIFIQUE A CARACTERE</a:t>
            </a:r>
          </a:p>
          <a:p>
            <a:pPr algn="ctr">
              <a:defRPr/>
            </a:pPr>
            <a:r>
              <a:rPr lang="fr-FR" sz="3200" b="1" dirty="0"/>
              <a:t> EXPERIMENTAL</a:t>
            </a:r>
          </a:p>
        </p:txBody>
      </p:sp>
    </p:spTree>
    <p:extLst>
      <p:ext uri="{BB962C8B-B14F-4D97-AF65-F5344CB8AC3E}">
        <p14:creationId xmlns:p14="http://schemas.microsoft.com/office/powerpoint/2010/main" val="14382576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p:txBody>
          <a:bodyPr/>
          <a:lstStyle/>
          <a:p>
            <a:pPr>
              <a:spcBef>
                <a:spcPct val="0"/>
              </a:spcBef>
              <a:buFontTx/>
              <a:buNone/>
            </a:pPr>
            <a:r>
              <a:rPr lang="fr-FR" altLang="fr-FR" dirty="0">
                <a:solidFill>
                  <a:srgbClr val="898989"/>
                </a:solidFill>
                <a:latin typeface="Arial" charset="0"/>
              </a:rPr>
              <a:t>La ruche connectée, activité sur la CTN</a:t>
            </a:r>
          </a:p>
        </p:txBody>
      </p:sp>
      <p:sp>
        <p:nvSpPr>
          <p:cNvPr id="4" name="Rectangle 3"/>
          <p:cNvSpPr/>
          <p:nvPr/>
        </p:nvSpPr>
        <p:spPr>
          <a:xfrm>
            <a:off x="1071340" y="568796"/>
            <a:ext cx="7416824" cy="584775"/>
          </a:xfrm>
          <a:prstGeom prst="rect">
            <a:avLst/>
          </a:prstGeom>
        </p:spPr>
        <p:txBody>
          <a:bodyPr wrap="square">
            <a:spAutoFit/>
          </a:bodyPr>
          <a:lstStyle/>
          <a:p>
            <a:pPr algn="ctr"/>
            <a:r>
              <a:rPr lang="fr-FR" sz="3200" b="1" u="dbl" dirty="0">
                <a:solidFill>
                  <a:srgbClr val="002060"/>
                </a:solidFill>
                <a:latin typeface="Arial" panose="020B0604020202020204" pitchFamily="34" charset="0"/>
                <a:cs typeface="Arial" panose="020B0604020202020204" pitchFamily="34" charset="0"/>
              </a:rPr>
              <a:t>Questions préliminaires</a:t>
            </a:r>
            <a:endParaRPr lang="fr-FR" sz="3200" b="1" dirty="0">
              <a:solidFill>
                <a:srgbClr val="002060"/>
              </a:solidFill>
              <a:latin typeface="Arial" panose="020B0604020202020204" pitchFamily="34" charset="0"/>
              <a:cs typeface="Arial" panose="020B0604020202020204" pitchFamily="34" charset="0"/>
            </a:endParaRPr>
          </a:p>
        </p:txBody>
      </p:sp>
      <p:pic>
        <p:nvPicPr>
          <p:cNvPr id="5" name="Image 4">
            <a:extLst>
              <a:ext uri="{FF2B5EF4-FFF2-40B4-BE49-F238E27FC236}">
                <a16:creationId xmlns:a16="http://schemas.microsoft.com/office/drawing/2014/main" id="{1E44117F-E64A-402F-9C2F-DD92FEE5FD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3099493"/>
            <a:ext cx="2463738" cy="3284984"/>
          </a:xfrm>
          <a:prstGeom prst="rect">
            <a:avLst/>
          </a:prstGeom>
        </p:spPr>
      </p:pic>
      <p:sp>
        <p:nvSpPr>
          <p:cNvPr id="6" name="ZoneTexte 5">
            <a:extLst>
              <a:ext uri="{FF2B5EF4-FFF2-40B4-BE49-F238E27FC236}">
                <a16:creationId xmlns:a16="http://schemas.microsoft.com/office/drawing/2014/main" id="{655028C5-3956-4EFE-BCCD-4BC3EDF9C0A0}"/>
              </a:ext>
            </a:extLst>
          </p:cNvPr>
          <p:cNvSpPr txBox="1"/>
          <p:nvPr/>
        </p:nvSpPr>
        <p:spPr>
          <a:xfrm>
            <a:off x="107504" y="1340768"/>
            <a:ext cx="8856984" cy="923330"/>
          </a:xfrm>
          <a:prstGeom prst="rect">
            <a:avLst/>
          </a:prstGeom>
          <a:noFill/>
        </p:spPr>
        <p:txBody>
          <a:bodyPr wrap="square" rtlCol="0">
            <a:spAutoFit/>
          </a:bodyPr>
          <a:lstStyle/>
          <a:p>
            <a:r>
              <a:rPr lang="fr-FR" dirty="0"/>
              <a:t>Proposez un protocole expérimental simple permettant de vérifier rapidement cette valeur.</a:t>
            </a:r>
          </a:p>
          <a:p>
            <a:endParaRPr lang="fr-FR" dirty="0"/>
          </a:p>
          <a:p>
            <a:endParaRPr lang="fr-FR" dirty="0"/>
          </a:p>
        </p:txBody>
      </p:sp>
      <p:sp>
        <p:nvSpPr>
          <p:cNvPr id="7" name="ZoneTexte 6">
            <a:extLst>
              <a:ext uri="{FF2B5EF4-FFF2-40B4-BE49-F238E27FC236}">
                <a16:creationId xmlns:a16="http://schemas.microsoft.com/office/drawing/2014/main" id="{3A2411EE-7B4A-4FD6-A1EC-6AFD9B79E4C6}"/>
              </a:ext>
            </a:extLst>
          </p:cNvPr>
          <p:cNvSpPr txBox="1"/>
          <p:nvPr/>
        </p:nvSpPr>
        <p:spPr>
          <a:xfrm>
            <a:off x="3635896" y="3099493"/>
            <a:ext cx="4852268" cy="3139321"/>
          </a:xfrm>
          <a:prstGeom prst="rect">
            <a:avLst/>
          </a:prstGeom>
          <a:noFill/>
        </p:spPr>
        <p:txBody>
          <a:bodyPr wrap="square" rtlCol="0">
            <a:spAutoFit/>
          </a:bodyPr>
          <a:lstStyle/>
          <a:p>
            <a:r>
              <a:rPr lang="fr-FR" dirty="0"/>
              <a:t>L’élève branche la CTN à l’ohmmètre puis mesure la valeur en maintenant la CTN à l’intérieur de sa main (température voisine aussi de 37°C). </a:t>
            </a:r>
          </a:p>
          <a:p>
            <a:r>
              <a:rPr lang="fr-FR" dirty="0"/>
              <a:t>Cette question à fortiori simple ne le sera pas pour un grand nombre d’élèves qui ne pensent pas forcément faire le lien avec des acquis de SVT.</a:t>
            </a:r>
          </a:p>
          <a:p>
            <a:endParaRPr lang="fr-FR" dirty="0"/>
          </a:p>
          <a:p>
            <a:r>
              <a:rPr lang="fr-FR" dirty="0"/>
              <a:t>CTN=643</a:t>
            </a:r>
            <a:r>
              <a:rPr lang="el-GR" dirty="0"/>
              <a:t>Ω</a:t>
            </a:r>
            <a:r>
              <a:rPr lang="fr-FR" dirty="0"/>
              <a:t> pour une température de 34°C  </a:t>
            </a:r>
          </a:p>
          <a:p>
            <a:r>
              <a:rPr lang="fr-FR" dirty="0"/>
              <a:t>La valeur est proche de la valeur déduite du graphique pour T=37°C mais supérieure ce qui est normal d’après les caractéristiques d’une CTN</a:t>
            </a:r>
          </a:p>
        </p:txBody>
      </p:sp>
    </p:spTree>
    <p:extLst>
      <p:ext uri="{BB962C8B-B14F-4D97-AF65-F5344CB8AC3E}">
        <p14:creationId xmlns:p14="http://schemas.microsoft.com/office/powerpoint/2010/main" val="12022181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p:txBody>
          <a:bodyPr/>
          <a:lstStyle/>
          <a:p>
            <a:pPr>
              <a:spcBef>
                <a:spcPct val="0"/>
              </a:spcBef>
              <a:buFontTx/>
              <a:buNone/>
            </a:pPr>
            <a:r>
              <a:rPr lang="fr-FR" altLang="fr-FR" dirty="0">
                <a:solidFill>
                  <a:srgbClr val="898989"/>
                </a:solidFill>
                <a:latin typeface="Arial" charset="0"/>
              </a:rPr>
              <a:t>La ruche connectée, activité sur la CTN</a:t>
            </a:r>
          </a:p>
        </p:txBody>
      </p:sp>
      <p:sp>
        <p:nvSpPr>
          <p:cNvPr id="4" name="Rectangle 3"/>
          <p:cNvSpPr/>
          <p:nvPr/>
        </p:nvSpPr>
        <p:spPr>
          <a:xfrm>
            <a:off x="458889" y="332656"/>
            <a:ext cx="8001543" cy="1077218"/>
          </a:xfrm>
          <a:prstGeom prst="rect">
            <a:avLst/>
          </a:prstGeom>
        </p:spPr>
        <p:txBody>
          <a:bodyPr wrap="square">
            <a:spAutoFit/>
          </a:bodyPr>
          <a:lstStyle/>
          <a:p>
            <a:pPr algn="ctr"/>
            <a:r>
              <a:rPr lang="fr-FR" sz="3200" b="1" u="dbl" dirty="0">
                <a:solidFill>
                  <a:srgbClr val="002060"/>
                </a:solidFill>
                <a:latin typeface="Arial" panose="020B0604020202020204" pitchFamily="34" charset="0"/>
                <a:cs typeface="Arial" panose="020B0604020202020204" pitchFamily="34" charset="0"/>
              </a:rPr>
              <a:t>La CTN vérifie t’elle la loi de </a:t>
            </a:r>
            <a:r>
              <a:rPr lang="fr-FR" sz="3200" b="1" u="dbl" dirty="0" err="1">
                <a:solidFill>
                  <a:srgbClr val="002060"/>
                </a:solidFill>
                <a:latin typeface="Arial" panose="020B0604020202020204" pitchFamily="34" charset="0"/>
                <a:cs typeface="Arial" panose="020B0604020202020204" pitchFamily="34" charset="0"/>
              </a:rPr>
              <a:t>Steinhart</a:t>
            </a:r>
            <a:r>
              <a:rPr lang="fr-FR" sz="3200" b="1" u="dbl" dirty="0">
                <a:solidFill>
                  <a:srgbClr val="002060"/>
                </a:solidFill>
                <a:latin typeface="Arial" panose="020B0604020202020204" pitchFamily="34" charset="0"/>
                <a:cs typeface="Arial" panose="020B0604020202020204" pitchFamily="34" charset="0"/>
              </a:rPr>
              <a:t>-Hart</a:t>
            </a:r>
          </a:p>
        </p:txBody>
      </p:sp>
      <p:sp>
        <p:nvSpPr>
          <p:cNvPr id="2" name="ZoneTexte 1">
            <a:extLst>
              <a:ext uri="{FF2B5EF4-FFF2-40B4-BE49-F238E27FC236}">
                <a16:creationId xmlns:a16="http://schemas.microsoft.com/office/drawing/2014/main" id="{23769148-E592-4B17-8BAA-63954AA9D631}"/>
              </a:ext>
            </a:extLst>
          </p:cNvPr>
          <p:cNvSpPr txBox="1"/>
          <p:nvPr/>
        </p:nvSpPr>
        <p:spPr>
          <a:xfrm>
            <a:off x="4319972" y="2089807"/>
            <a:ext cx="3528392" cy="1323439"/>
          </a:xfrm>
          <a:prstGeom prst="rect">
            <a:avLst/>
          </a:prstGeom>
          <a:noFill/>
        </p:spPr>
        <p:txBody>
          <a:bodyPr wrap="square" rtlCol="0">
            <a:spAutoFit/>
          </a:bodyPr>
          <a:lstStyle/>
          <a:p>
            <a:r>
              <a:rPr lang="fr-FR" sz="2000" dirty="0"/>
              <a:t>Après avoir proposé un protocole expérimental à partir du matériel mis à votre disposition.</a:t>
            </a:r>
          </a:p>
        </p:txBody>
      </p:sp>
      <p:pic>
        <p:nvPicPr>
          <p:cNvPr id="10" name="Image 9">
            <a:extLst>
              <a:ext uri="{FF2B5EF4-FFF2-40B4-BE49-F238E27FC236}">
                <a16:creationId xmlns:a16="http://schemas.microsoft.com/office/drawing/2014/main" id="{E450520E-D2E3-4F45-B22C-148DD5CC4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8889" y="1919238"/>
            <a:ext cx="3327834" cy="4437112"/>
          </a:xfrm>
          <a:prstGeom prst="rect">
            <a:avLst/>
          </a:prstGeom>
        </p:spPr>
      </p:pic>
      <p:sp>
        <p:nvSpPr>
          <p:cNvPr id="11" name="ZoneTexte 10">
            <a:extLst>
              <a:ext uri="{FF2B5EF4-FFF2-40B4-BE49-F238E27FC236}">
                <a16:creationId xmlns:a16="http://schemas.microsoft.com/office/drawing/2014/main" id="{0E1249DC-7B9C-4831-9A5E-16714898FD8A}"/>
              </a:ext>
            </a:extLst>
          </p:cNvPr>
          <p:cNvSpPr txBox="1"/>
          <p:nvPr/>
        </p:nvSpPr>
        <p:spPr>
          <a:xfrm>
            <a:off x="4319972" y="3444755"/>
            <a:ext cx="4356484" cy="3170099"/>
          </a:xfrm>
          <a:prstGeom prst="rect">
            <a:avLst/>
          </a:prstGeom>
          <a:noFill/>
        </p:spPr>
        <p:txBody>
          <a:bodyPr wrap="square" rtlCol="0">
            <a:spAutoFit/>
          </a:bodyPr>
          <a:lstStyle/>
          <a:p>
            <a:r>
              <a:rPr lang="fr-FR" sz="2000" dirty="0"/>
              <a:t>L’élève effectue ses mesures de température en °C mais devra la convertir en Kelvin.</a:t>
            </a:r>
          </a:p>
          <a:p>
            <a:r>
              <a:rPr lang="fr-FR" sz="2000" dirty="0"/>
              <a:t>La modélisation ne pose pas de difficulté technique, une fiche d’aide peut être conçue. De notre côté, nous préférons individualiser l’aide.</a:t>
            </a:r>
          </a:p>
          <a:p>
            <a:r>
              <a:rPr lang="fr-FR" sz="2000" dirty="0"/>
              <a:t>L’élève vérifie aisément que 1/T en fonction de ln(R) est une droite affine.</a:t>
            </a:r>
          </a:p>
          <a:p>
            <a:r>
              <a:rPr lang="fr-FR" sz="2000" dirty="0"/>
              <a:t> </a:t>
            </a:r>
          </a:p>
        </p:txBody>
      </p:sp>
    </p:spTree>
    <p:extLst>
      <p:ext uri="{BB962C8B-B14F-4D97-AF65-F5344CB8AC3E}">
        <p14:creationId xmlns:p14="http://schemas.microsoft.com/office/powerpoint/2010/main" val="3543330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p:txBody>
          <a:bodyPr/>
          <a:lstStyle/>
          <a:p>
            <a:pPr>
              <a:spcBef>
                <a:spcPct val="0"/>
              </a:spcBef>
              <a:buFontTx/>
              <a:buNone/>
            </a:pPr>
            <a:r>
              <a:rPr lang="fr-FR" altLang="fr-FR" dirty="0">
                <a:solidFill>
                  <a:srgbClr val="898989"/>
                </a:solidFill>
                <a:latin typeface="Arial" charset="0"/>
              </a:rPr>
              <a:t>La ruche connectée, activité sur la CTN</a:t>
            </a:r>
          </a:p>
        </p:txBody>
      </p:sp>
      <p:sp>
        <p:nvSpPr>
          <p:cNvPr id="4" name="Rectangle 3"/>
          <p:cNvSpPr/>
          <p:nvPr/>
        </p:nvSpPr>
        <p:spPr>
          <a:xfrm>
            <a:off x="1043608" y="332656"/>
            <a:ext cx="7416824" cy="1077218"/>
          </a:xfrm>
          <a:prstGeom prst="rect">
            <a:avLst/>
          </a:prstGeom>
        </p:spPr>
        <p:txBody>
          <a:bodyPr wrap="square">
            <a:spAutoFit/>
          </a:bodyPr>
          <a:lstStyle/>
          <a:p>
            <a:pPr algn="ctr"/>
            <a:r>
              <a:rPr lang="fr-FR" sz="3200" b="1" u="dbl" dirty="0">
                <a:solidFill>
                  <a:srgbClr val="002060"/>
                </a:solidFill>
                <a:latin typeface="Arial" panose="020B0604020202020204" pitchFamily="34" charset="0"/>
                <a:cs typeface="Arial" panose="020B0604020202020204" pitchFamily="34" charset="0"/>
              </a:rPr>
              <a:t>La CTN vérifie t’elle la loi de </a:t>
            </a:r>
            <a:r>
              <a:rPr lang="fr-FR" sz="3200" b="1" u="dbl" dirty="0" err="1">
                <a:solidFill>
                  <a:srgbClr val="002060"/>
                </a:solidFill>
                <a:latin typeface="Arial" panose="020B0604020202020204" pitchFamily="34" charset="0"/>
                <a:cs typeface="Arial" panose="020B0604020202020204" pitchFamily="34" charset="0"/>
              </a:rPr>
              <a:t>Steinhart</a:t>
            </a:r>
            <a:r>
              <a:rPr lang="fr-FR" sz="3200" b="1" u="dbl" dirty="0">
                <a:solidFill>
                  <a:srgbClr val="002060"/>
                </a:solidFill>
                <a:latin typeface="Arial" panose="020B0604020202020204" pitchFamily="34" charset="0"/>
                <a:cs typeface="Arial" panose="020B0604020202020204" pitchFamily="34" charset="0"/>
              </a:rPr>
              <a:t>-Hart</a:t>
            </a:r>
          </a:p>
        </p:txBody>
      </p:sp>
      <p:graphicFrame>
        <p:nvGraphicFramePr>
          <p:cNvPr id="5" name="Graphique 4">
            <a:extLst>
              <a:ext uri="{FF2B5EF4-FFF2-40B4-BE49-F238E27FC236}">
                <a16:creationId xmlns:a16="http://schemas.microsoft.com/office/drawing/2014/main" id="{00000000-0008-0000-0000-000007000000}"/>
              </a:ext>
            </a:extLst>
          </p:cNvPr>
          <p:cNvGraphicFramePr>
            <a:graphicFrameLocks/>
          </p:cNvGraphicFramePr>
          <p:nvPr>
            <p:extLst>
              <p:ext uri="{D42A27DB-BD31-4B8C-83A1-F6EECF244321}">
                <p14:modId xmlns:p14="http://schemas.microsoft.com/office/powerpoint/2010/main" val="2034693774"/>
              </p:ext>
            </p:extLst>
          </p:nvPr>
        </p:nvGraphicFramePr>
        <p:xfrm>
          <a:off x="755576" y="1600200"/>
          <a:ext cx="8064896" cy="3773016"/>
        </p:xfrm>
        <a:graphic>
          <a:graphicData uri="http://schemas.openxmlformats.org/drawingml/2006/chart">
            <c:chart xmlns:c="http://schemas.openxmlformats.org/drawingml/2006/chart" xmlns:r="http://schemas.openxmlformats.org/officeDocument/2006/relationships" r:id="rId2"/>
          </a:graphicData>
        </a:graphic>
      </p:graphicFrame>
      <p:sp>
        <p:nvSpPr>
          <p:cNvPr id="2" name="ZoneTexte 1">
            <a:extLst>
              <a:ext uri="{FF2B5EF4-FFF2-40B4-BE49-F238E27FC236}">
                <a16:creationId xmlns:a16="http://schemas.microsoft.com/office/drawing/2014/main" id="{2FBD1F53-F22F-490D-B5D9-5E2511256102}"/>
              </a:ext>
            </a:extLst>
          </p:cNvPr>
          <p:cNvSpPr txBox="1"/>
          <p:nvPr/>
        </p:nvSpPr>
        <p:spPr>
          <a:xfrm>
            <a:off x="395536" y="5373216"/>
            <a:ext cx="8424936" cy="646331"/>
          </a:xfrm>
          <a:prstGeom prst="rect">
            <a:avLst/>
          </a:prstGeom>
          <a:noFill/>
        </p:spPr>
        <p:txBody>
          <a:bodyPr wrap="square" rtlCol="0">
            <a:spAutoFit/>
          </a:bodyPr>
          <a:lstStyle/>
          <a:p>
            <a:r>
              <a:rPr lang="fr-FR" dirty="0"/>
              <a:t>On laissera le choix à l’élève du tableur utilisé .Ici Excel ou LibreOffice Calc conviennent parfaitement</a:t>
            </a:r>
          </a:p>
        </p:txBody>
      </p:sp>
    </p:spTree>
    <p:extLst>
      <p:ext uri="{BB962C8B-B14F-4D97-AF65-F5344CB8AC3E}">
        <p14:creationId xmlns:p14="http://schemas.microsoft.com/office/powerpoint/2010/main" val="25250153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BC562FD-E3F9-45FC-805B-BCECBE80E913}"/>
              </a:ext>
            </a:extLst>
          </p:cNvPr>
          <p:cNvSpPr>
            <a:spLocks noGrp="1"/>
          </p:cNvSpPr>
          <p:nvPr>
            <p:ph type="title"/>
          </p:nvPr>
        </p:nvSpPr>
        <p:spPr/>
        <p:txBody>
          <a:bodyPr>
            <a:normAutofit fontScale="90000"/>
          </a:bodyPr>
          <a:lstStyle/>
          <a:p>
            <a:r>
              <a:rPr lang="fr-FR" b="1" u="dbl" dirty="0">
                <a:solidFill>
                  <a:srgbClr val="002060"/>
                </a:solidFill>
                <a:latin typeface="Arial" panose="020B0604020202020204" pitchFamily="34" charset="0"/>
                <a:cs typeface="Arial" panose="020B0604020202020204" pitchFamily="34" charset="0"/>
              </a:rPr>
              <a:t>La CTN vérifie t’elle la loi de </a:t>
            </a:r>
            <a:r>
              <a:rPr lang="fr-FR" b="1" u="dbl" dirty="0" err="1">
                <a:solidFill>
                  <a:srgbClr val="002060"/>
                </a:solidFill>
                <a:latin typeface="Arial" panose="020B0604020202020204" pitchFamily="34" charset="0"/>
                <a:cs typeface="Arial" panose="020B0604020202020204" pitchFamily="34" charset="0"/>
              </a:rPr>
              <a:t>Steinhart</a:t>
            </a:r>
            <a:r>
              <a:rPr lang="fr-FR" b="1" u="dbl" dirty="0">
                <a:solidFill>
                  <a:srgbClr val="002060"/>
                </a:solidFill>
                <a:latin typeface="Arial" panose="020B0604020202020204" pitchFamily="34" charset="0"/>
                <a:cs typeface="Arial" panose="020B0604020202020204" pitchFamily="34" charset="0"/>
              </a:rPr>
              <a:t>-Hart</a:t>
            </a:r>
            <a:br>
              <a:rPr lang="fr-FR" b="1" u="dbl" dirty="0">
                <a:solidFill>
                  <a:srgbClr val="002060"/>
                </a:solidFill>
                <a:latin typeface="Arial" panose="020B0604020202020204" pitchFamily="34" charset="0"/>
                <a:cs typeface="Arial" panose="020B0604020202020204" pitchFamily="34" charset="0"/>
              </a:rPr>
            </a:br>
            <a:endParaRPr lang="fr-FR" dirty="0"/>
          </a:p>
        </p:txBody>
      </p:sp>
      <mc:AlternateContent xmlns:mc="http://schemas.openxmlformats.org/markup-compatibility/2006">
        <mc:Choice xmlns:a14="http://schemas.microsoft.com/office/drawing/2010/main" Requires="a14">
          <p:sp>
            <p:nvSpPr>
              <p:cNvPr id="3" name="Espace réservé du contenu 2">
                <a:extLst>
                  <a:ext uri="{FF2B5EF4-FFF2-40B4-BE49-F238E27FC236}">
                    <a16:creationId xmlns:a16="http://schemas.microsoft.com/office/drawing/2014/main" id="{05BD721F-4A60-4821-806F-23171D1801DD}"/>
                  </a:ext>
                </a:extLst>
              </p:cNvPr>
              <p:cNvSpPr>
                <a:spLocks noGrp="1"/>
              </p:cNvSpPr>
              <p:nvPr>
                <p:ph idx="1"/>
              </p:nvPr>
            </p:nvSpPr>
            <p:spPr/>
            <p:txBody>
              <a:bodyPr/>
              <a:lstStyle/>
              <a:p>
                <a:pPr marL="0" indent="0">
                  <a:buNone/>
                </a:pPr>
                <a:endParaRPr lang="fr-FR"/>
              </a:p>
              <a:p>
                <a:r>
                  <a:rPr lang="fr-FR" dirty="0"/>
                  <a:t>La loi de </a:t>
                </a:r>
                <a:r>
                  <a:rPr lang="fr-FR" dirty="0" err="1"/>
                  <a:t>Steinhart</a:t>
                </a:r>
                <a:r>
                  <a:rPr lang="fr-FR" dirty="0"/>
                  <a:t>-Hart  </a:t>
                </a:r>
              </a:p>
              <a:p>
                <a:pPr marL="0" indent="0">
                  <a:buNone/>
                </a:pPr>
                <a:r>
                  <a:rPr lang="fr-FR" dirty="0"/>
                  <a:t> 1/T= </a:t>
                </a:r>
                <a14:m>
                  <m:oMath xmlns:m="http://schemas.openxmlformats.org/officeDocument/2006/math">
                    <m:sSub>
                      <m:sSubPr>
                        <m:ctrlPr>
                          <a:rPr lang="fr-FR" i="1" dirty="0">
                            <a:latin typeface="Cambria Math" panose="02040503050406030204" pitchFamily="18" charset="0"/>
                          </a:rPr>
                        </m:ctrlPr>
                      </m:sSubPr>
                      <m:e>
                        <m:r>
                          <a:rPr lang="fr-FR" i="1" dirty="0">
                            <a:latin typeface="Cambria Math" panose="02040503050406030204" pitchFamily="18" charset="0"/>
                          </a:rPr>
                          <m:t>𝑎</m:t>
                        </m:r>
                      </m:e>
                      <m:sub>
                        <m:r>
                          <a:rPr lang="fr-FR" dirty="0">
                            <a:latin typeface="Cambria Math" panose="02040503050406030204" pitchFamily="18" charset="0"/>
                          </a:rPr>
                          <m:t>0</m:t>
                        </m:r>
                      </m:sub>
                    </m:sSub>
                  </m:oMath>
                </a14:m>
                <a:r>
                  <a:rPr lang="fr-FR" dirty="0"/>
                  <a:t>+ </a:t>
                </a:r>
                <a14:m>
                  <m:oMath xmlns:m="http://schemas.openxmlformats.org/officeDocument/2006/math">
                    <m:sSub>
                      <m:sSubPr>
                        <m:ctrlPr>
                          <a:rPr lang="fr-FR" i="1" dirty="0">
                            <a:latin typeface="Cambria Math" panose="02040503050406030204" pitchFamily="18" charset="0"/>
                          </a:rPr>
                        </m:ctrlPr>
                      </m:sSubPr>
                      <m:e>
                        <m:r>
                          <a:rPr lang="fr-FR" i="1" dirty="0">
                            <a:latin typeface="Cambria Math" panose="02040503050406030204" pitchFamily="18" charset="0"/>
                          </a:rPr>
                          <m:t>𝑎</m:t>
                        </m:r>
                      </m:e>
                      <m:sub>
                        <m:r>
                          <a:rPr lang="fr-FR" dirty="0">
                            <a:latin typeface="Cambria Math" panose="02040503050406030204" pitchFamily="18" charset="0"/>
                          </a:rPr>
                          <m:t>1</m:t>
                        </m:r>
                      </m:sub>
                    </m:sSub>
                  </m:oMath>
                </a14:m>
                <a:r>
                  <a:rPr lang="fr-FR" dirty="0"/>
                  <a:t>.ln(R) </a:t>
                </a:r>
              </a:p>
              <a:p>
                <a:pPr marL="0" indent="0">
                  <a:buNone/>
                </a:pPr>
                <a:r>
                  <a:rPr lang="fr-FR" dirty="0"/>
                  <a:t>est bien vérifiée avec les coefficients suivants:</a:t>
                </a:r>
              </a:p>
              <a:p>
                <a14:m>
                  <m:oMath xmlns:m="http://schemas.openxmlformats.org/officeDocument/2006/math">
                    <m:sSub>
                      <m:sSubPr>
                        <m:ctrlPr>
                          <a:rPr lang="fr-FR" dirty="0" smtClean="0">
                            <a:latin typeface="Cambria Math" panose="02040503050406030204" pitchFamily="18" charset="0"/>
                          </a:rPr>
                        </m:ctrlPr>
                      </m:sSubPr>
                      <m:e>
                        <m:r>
                          <a:rPr lang="fr-FR" i="1" dirty="0">
                            <a:latin typeface="Cambria Math" panose="02040503050406030204" pitchFamily="18" charset="0"/>
                          </a:rPr>
                          <m:t>𝑎</m:t>
                        </m:r>
                      </m:e>
                      <m:sub>
                        <m:r>
                          <a:rPr lang="fr-FR" i="0" dirty="0">
                            <a:latin typeface="Cambria Math" panose="02040503050406030204" pitchFamily="18" charset="0"/>
                          </a:rPr>
                          <m:t>1</m:t>
                        </m:r>
                      </m:sub>
                    </m:sSub>
                    <m:r>
                      <a:rPr lang="fr-FR" i="0" dirty="0">
                        <a:latin typeface="Cambria Math" panose="02040503050406030204" pitchFamily="18" charset="0"/>
                      </a:rPr>
                      <m:t>=253</m:t>
                    </m:r>
                    <m:sSup>
                      <m:sSupPr>
                        <m:ctrlPr>
                          <a:rPr lang="fr-FR" i="1" dirty="0">
                            <a:latin typeface="Cambria Math" panose="02040503050406030204" pitchFamily="18" charset="0"/>
                          </a:rPr>
                        </m:ctrlPr>
                      </m:sSupPr>
                      <m:e>
                        <m:r>
                          <a:rPr lang="fr-FR" b="0" i="1" dirty="0" smtClean="0">
                            <a:latin typeface="Cambria Math" panose="02040503050406030204" pitchFamily="18" charset="0"/>
                          </a:rPr>
                          <m:t>.</m:t>
                        </m:r>
                        <m:r>
                          <a:rPr lang="fr-FR" b="0" i="1" dirty="0" smtClean="0">
                            <a:latin typeface="Cambria Math" panose="02040503050406030204" pitchFamily="18" charset="0"/>
                          </a:rPr>
                          <m:t>10</m:t>
                        </m:r>
                      </m:e>
                      <m:sup>
                        <m:r>
                          <a:rPr lang="fr-FR" i="0" dirty="0">
                            <a:latin typeface="Cambria Math" panose="02040503050406030204" pitchFamily="18" charset="0"/>
                          </a:rPr>
                          <m:t>−6</m:t>
                        </m:r>
                      </m:sup>
                    </m:sSup>
                  </m:oMath>
                </a14:m>
                <a:endParaRPr lang="fr-FR" dirty="0"/>
              </a:p>
              <a:p>
                <a14:m>
                  <m:oMath xmlns:m="http://schemas.openxmlformats.org/officeDocument/2006/math">
                    <m:sSub>
                      <m:sSubPr>
                        <m:ctrlPr>
                          <a:rPr lang="fr-FR" i="1" dirty="0">
                            <a:latin typeface="Cambria Math" panose="02040503050406030204" pitchFamily="18" charset="0"/>
                          </a:rPr>
                        </m:ctrlPr>
                      </m:sSubPr>
                      <m:e>
                        <m:r>
                          <a:rPr lang="fr-FR" i="1" dirty="0">
                            <a:latin typeface="Cambria Math" panose="02040503050406030204" pitchFamily="18" charset="0"/>
                          </a:rPr>
                          <m:t>𝑎</m:t>
                        </m:r>
                      </m:e>
                      <m:sub>
                        <m:r>
                          <a:rPr lang="fr-FR" b="0" i="0" dirty="0" smtClean="0">
                            <a:latin typeface="Cambria Math" panose="02040503050406030204" pitchFamily="18" charset="0"/>
                          </a:rPr>
                          <m:t>0</m:t>
                        </m:r>
                      </m:sub>
                    </m:sSub>
                    <m:r>
                      <a:rPr lang="fr-FR" dirty="0">
                        <a:latin typeface="Cambria Math" panose="02040503050406030204" pitchFamily="18" charset="0"/>
                      </a:rPr>
                      <m:t>=</m:t>
                    </m:r>
                    <m:r>
                      <a:rPr lang="fr-FR" b="0" i="0" dirty="0" smtClean="0">
                        <a:latin typeface="Cambria Math" panose="02040503050406030204" pitchFamily="18" charset="0"/>
                      </a:rPr>
                      <m:t>1,65</m:t>
                    </m:r>
                    <m:sSup>
                      <m:sSupPr>
                        <m:ctrlPr>
                          <a:rPr lang="fr-FR" i="1" dirty="0">
                            <a:latin typeface="Cambria Math" panose="02040503050406030204" pitchFamily="18" charset="0"/>
                          </a:rPr>
                        </m:ctrlPr>
                      </m:sSupPr>
                      <m:e>
                        <m:r>
                          <a:rPr lang="fr-FR" i="1" dirty="0">
                            <a:latin typeface="Cambria Math" panose="02040503050406030204" pitchFamily="18" charset="0"/>
                          </a:rPr>
                          <m:t>.10</m:t>
                        </m:r>
                      </m:e>
                      <m:sup>
                        <m:r>
                          <a:rPr lang="fr-FR" dirty="0">
                            <a:latin typeface="Cambria Math" panose="02040503050406030204" pitchFamily="18" charset="0"/>
                          </a:rPr>
                          <m:t>−</m:t>
                        </m:r>
                        <m:r>
                          <a:rPr lang="fr-FR" b="0" i="0" dirty="0" smtClean="0">
                            <a:latin typeface="Cambria Math" panose="02040503050406030204" pitchFamily="18" charset="0"/>
                          </a:rPr>
                          <m:t>3</m:t>
                        </m:r>
                      </m:sup>
                    </m:sSup>
                  </m:oMath>
                </a14:m>
                <a:endParaRPr lang="fr-FR" dirty="0"/>
              </a:p>
              <a:p>
                <a:pPr marL="0" indent="0">
                  <a:buNone/>
                </a:pPr>
                <a:endParaRPr lang="fr-FR" dirty="0"/>
              </a:p>
              <a:p>
                <a:pPr marL="0" indent="0">
                  <a:buNone/>
                </a:pPr>
                <a:endParaRPr lang="fr-FR" dirty="0"/>
              </a:p>
              <a:p>
                <a:endParaRPr lang="fr-FR" dirty="0"/>
              </a:p>
            </p:txBody>
          </p:sp>
        </mc:Choice>
        <mc:Fallback>
          <p:sp>
            <p:nvSpPr>
              <p:cNvPr id="3" name="Espace réservé du contenu 2">
                <a:extLst>
                  <a:ext uri="{FF2B5EF4-FFF2-40B4-BE49-F238E27FC236}">
                    <a16:creationId xmlns:a16="http://schemas.microsoft.com/office/drawing/2014/main" id="{05BD721F-4A60-4821-806F-23171D1801DD}"/>
                  </a:ext>
                </a:extLst>
              </p:cNvPr>
              <p:cNvSpPr>
                <a:spLocks noGrp="1" noRot="1" noChangeAspect="1" noMove="1" noResize="1" noEditPoints="1" noAdjustHandles="1" noChangeArrowheads="1" noChangeShapeType="1" noTextEdit="1"/>
              </p:cNvSpPr>
              <p:nvPr>
                <p:ph idx="1"/>
              </p:nvPr>
            </p:nvSpPr>
            <p:spPr>
              <a:blipFill>
                <a:blip r:embed="rId2"/>
                <a:stretch>
                  <a:fillRect l="-1852"/>
                </a:stretch>
              </a:blipFill>
            </p:spPr>
            <p:txBody>
              <a:bodyPr/>
              <a:lstStyle/>
              <a:p>
                <a:r>
                  <a:rPr lang="fr-FR">
                    <a:noFill/>
                  </a:rPr>
                  <a:t> </a:t>
                </a:r>
              </a:p>
            </p:txBody>
          </p:sp>
        </mc:Fallback>
      </mc:AlternateContent>
      <p:sp>
        <p:nvSpPr>
          <p:cNvPr id="4" name="Espace réservé du pied de page 3">
            <a:extLst>
              <a:ext uri="{FF2B5EF4-FFF2-40B4-BE49-F238E27FC236}">
                <a16:creationId xmlns:a16="http://schemas.microsoft.com/office/drawing/2014/main" id="{45F85061-0DBD-4695-8AAB-9AD0125CD76A}"/>
              </a:ext>
            </a:extLst>
          </p:cNvPr>
          <p:cNvSpPr>
            <a:spLocks noGrp="1"/>
          </p:cNvSpPr>
          <p:nvPr>
            <p:ph type="ftr" sz="quarter" idx="11"/>
          </p:nvPr>
        </p:nvSpPr>
        <p:spPr/>
        <p:txBody>
          <a:bodyPr/>
          <a:lstStyle/>
          <a:p>
            <a:r>
              <a:rPr lang="fr-FR"/>
              <a:t>STAGE SPH_07_A</a:t>
            </a:r>
          </a:p>
        </p:txBody>
      </p:sp>
    </p:spTree>
    <p:extLst>
      <p:ext uri="{BB962C8B-B14F-4D97-AF65-F5344CB8AC3E}">
        <p14:creationId xmlns:p14="http://schemas.microsoft.com/office/powerpoint/2010/main" val="13779909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38943" y="541677"/>
            <a:ext cx="7776864" cy="954107"/>
          </a:xfrm>
          <a:prstGeom prst="rect">
            <a:avLst/>
          </a:prstGeom>
        </p:spPr>
        <p:txBody>
          <a:bodyPr wrap="square">
            <a:spAutoFit/>
          </a:bodyPr>
          <a:lstStyle/>
          <a:p>
            <a:r>
              <a:rPr lang="fr-FR" sz="2800" b="1" u="dbl" dirty="0">
                <a:solidFill>
                  <a:srgbClr val="002060"/>
                </a:solidFill>
                <a:latin typeface="Arial" panose="020B0604020202020204" pitchFamily="34" charset="0"/>
                <a:cs typeface="Arial" panose="020B0604020202020204" pitchFamily="34" charset="0"/>
              </a:rPr>
              <a:t>Thème 3</a:t>
            </a:r>
            <a:r>
              <a:rPr lang="fr-FR" sz="2800" b="1" dirty="0">
                <a:solidFill>
                  <a:srgbClr val="002060"/>
                </a:solidFill>
                <a:latin typeface="Arial" panose="020B0604020202020204" pitchFamily="34" charset="0"/>
                <a:cs typeface="Arial" panose="020B0604020202020204" pitchFamily="34" charset="0"/>
              </a:rPr>
              <a:t> : Matériaux</a:t>
            </a:r>
          </a:p>
          <a:p>
            <a:r>
              <a:rPr lang="fr-FR" sz="2800" b="1" u="dbl" dirty="0">
                <a:solidFill>
                  <a:srgbClr val="002060"/>
                </a:solidFill>
                <a:latin typeface="Arial" panose="020B0604020202020204" pitchFamily="34" charset="0"/>
                <a:cs typeface="Arial" panose="020B0604020202020204" pitchFamily="34" charset="0"/>
              </a:rPr>
              <a:t>Domaine d’étude</a:t>
            </a:r>
            <a:r>
              <a:rPr lang="fr-FR" sz="2800" b="1" dirty="0">
                <a:solidFill>
                  <a:srgbClr val="002060"/>
                </a:solidFill>
                <a:latin typeface="Arial" panose="020B0604020202020204" pitchFamily="34" charset="0"/>
                <a:cs typeface="Arial" panose="020B0604020202020204" pitchFamily="34" charset="0"/>
              </a:rPr>
              <a:t> : Structure et propriétés</a:t>
            </a:r>
          </a:p>
        </p:txBody>
      </p:sp>
      <p:graphicFrame>
        <p:nvGraphicFramePr>
          <p:cNvPr id="6" name="Tableau 5"/>
          <p:cNvGraphicFramePr>
            <a:graphicFrameLocks noGrp="1"/>
          </p:cNvGraphicFramePr>
          <p:nvPr>
            <p:extLst>
              <p:ext uri="{D42A27DB-BD31-4B8C-83A1-F6EECF244321}">
                <p14:modId xmlns:p14="http://schemas.microsoft.com/office/powerpoint/2010/main" val="2636713764"/>
              </p:ext>
            </p:extLst>
          </p:nvPr>
        </p:nvGraphicFramePr>
        <p:xfrm>
          <a:off x="918963" y="1628800"/>
          <a:ext cx="7416824" cy="1010920"/>
        </p:xfrm>
        <a:graphic>
          <a:graphicData uri="http://schemas.openxmlformats.org/drawingml/2006/table">
            <a:tbl>
              <a:tblPr firstRow="1" bandRow="1">
                <a:tableStyleId>{5940675A-B579-460E-94D1-54222C63F5DA}</a:tableStyleId>
              </a:tblPr>
              <a:tblGrid>
                <a:gridCol w="3182752">
                  <a:extLst>
                    <a:ext uri="{9D8B030D-6E8A-4147-A177-3AD203B41FA5}">
                      <a16:colId xmlns:a16="http://schemas.microsoft.com/office/drawing/2014/main" val="20000"/>
                    </a:ext>
                  </a:extLst>
                </a:gridCol>
                <a:gridCol w="4234072">
                  <a:extLst>
                    <a:ext uri="{9D8B030D-6E8A-4147-A177-3AD203B41FA5}">
                      <a16:colId xmlns:a16="http://schemas.microsoft.com/office/drawing/2014/main" val="20001"/>
                    </a:ext>
                  </a:extLst>
                </a:gridCol>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800" b="1" noProof="0" dirty="0">
                          <a:effectLst/>
                          <a:latin typeface="Arial" panose="020B0604020202020204" pitchFamily="34" charset="0"/>
                          <a:cs typeface="Arial" panose="020B0604020202020204" pitchFamily="34" charset="0"/>
                        </a:rPr>
                        <a:t>Domaine d’étude</a:t>
                      </a:r>
                      <a:endParaRPr lang="fr-FR" sz="2400" b="1" noProof="0" dirty="0">
                        <a:effectLst/>
                        <a:latin typeface="Arial" panose="020B0604020202020204" pitchFamily="34" charset="0"/>
                        <a:ea typeface="Arial"/>
                        <a:cs typeface="Arial" panose="020B0604020202020204"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800" b="1" noProof="0" dirty="0">
                          <a:effectLst/>
                          <a:latin typeface="Arial" panose="020B0604020202020204" pitchFamily="34" charset="0"/>
                          <a:cs typeface="Arial" panose="020B0604020202020204" pitchFamily="34" charset="0"/>
                        </a:rPr>
                        <a:t>Mots-clés</a:t>
                      </a:r>
                      <a:endParaRPr lang="fr-FR" sz="2400" b="1" noProof="0" dirty="0">
                        <a:effectLst/>
                        <a:latin typeface="Arial" panose="020B0604020202020204" pitchFamily="34" charset="0"/>
                        <a:ea typeface="Arial"/>
                        <a:cs typeface="Arial" panose="020B0604020202020204" pitchFamily="34" charset="0"/>
                      </a:endParaRPr>
                    </a:p>
                  </a:txBody>
                  <a:tcPr/>
                </a:tc>
                <a:extLst>
                  <a:ext uri="{0D108BD9-81ED-4DB2-BD59-A6C34878D82A}">
                    <a16:rowId xmlns:a16="http://schemas.microsoft.com/office/drawing/2014/main" val="10000"/>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800" noProof="0" dirty="0">
                          <a:effectLst/>
                          <a:latin typeface="Arial" panose="020B0604020202020204" pitchFamily="34" charset="0"/>
                          <a:cs typeface="Arial" panose="020B0604020202020204" pitchFamily="34" charset="0"/>
                        </a:rPr>
                        <a:t>Structure et propriétés</a:t>
                      </a:r>
                      <a:endParaRPr lang="fr-FR" sz="2400" noProof="0" dirty="0">
                        <a:effectLst/>
                        <a:latin typeface="Arial" panose="020B0604020202020204" pitchFamily="34" charset="0"/>
                        <a:ea typeface="Arial"/>
                        <a:cs typeface="Arial" panose="020B0604020202020204" pitchFamily="34" charset="0"/>
                      </a:endParaRPr>
                    </a:p>
                    <a:p>
                      <a:pPr algn="ctr"/>
                      <a:endParaRPr lang="fr-FR" noProof="0" dirty="0">
                        <a:latin typeface="Arial" panose="020B0604020202020204" pitchFamily="34" charset="0"/>
                        <a:cs typeface="Arial" panose="020B0604020202020204" pitchFamily="34" charset="0"/>
                      </a:endParaRPr>
                    </a:p>
                  </a:txBody>
                  <a:tcPr/>
                </a:tc>
                <a:tc>
                  <a:txBody>
                    <a:bodyPr/>
                    <a:lstStyle/>
                    <a:p>
                      <a:pPr algn="ctr"/>
                      <a:r>
                        <a:rPr lang="fr-FR" sz="1800" kern="1200" baseline="0" noProof="0" dirty="0">
                          <a:solidFill>
                            <a:schemeClr val="tx1"/>
                          </a:solidFill>
                          <a:effectLst/>
                          <a:latin typeface="Arial" panose="020B0604020202020204" pitchFamily="34" charset="0"/>
                          <a:ea typeface="+mn-ea"/>
                          <a:cs typeface="Arial" panose="020B0604020202020204" pitchFamily="34" charset="0"/>
                        </a:rPr>
                        <a:t>Semi-conducteurs</a:t>
                      </a:r>
                      <a:endParaRPr lang="fr-FR"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1"/>
                  </a:ext>
                </a:extLst>
              </a:tr>
            </a:tbl>
          </a:graphicData>
        </a:graphic>
      </p:graphicFrame>
      <p:sp>
        <p:nvSpPr>
          <p:cNvPr id="2" name="Espace réservé du pied de page 1"/>
          <p:cNvSpPr>
            <a:spLocks noGrp="1"/>
          </p:cNvSpPr>
          <p:nvPr>
            <p:ph type="ftr" sz="quarter" idx="11"/>
          </p:nvPr>
        </p:nvSpPr>
        <p:spPr/>
        <p:txBody>
          <a:bodyPr/>
          <a:lstStyle/>
          <a:p>
            <a:r>
              <a:rPr lang="fr-FR" altLang="fr-FR" dirty="0">
                <a:solidFill>
                  <a:srgbClr val="898989"/>
                </a:solidFill>
                <a:latin typeface="Arial" charset="0"/>
              </a:rPr>
              <a:t>La ruche connectée, activité sur la CTN</a:t>
            </a:r>
          </a:p>
        </p:txBody>
      </p:sp>
    </p:spTree>
    <p:extLst>
      <p:ext uri="{BB962C8B-B14F-4D97-AF65-F5344CB8AC3E}">
        <p14:creationId xmlns:p14="http://schemas.microsoft.com/office/powerpoint/2010/main" val="7030324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A6BFBCE-C1AF-41E7-9C67-B0276FC2FC67}"/>
              </a:ext>
            </a:extLst>
          </p:cNvPr>
          <p:cNvSpPr>
            <a:spLocks noGrp="1"/>
          </p:cNvSpPr>
          <p:nvPr>
            <p:ph type="title"/>
          </p:nvPr>
        </p:nvSpPr>
        <p:spPr/>
        <p:txBody>
          <a:bodyPr/>
          <a:lstStyle/>
          <a:p>
            <a:r>
              <a:rPr lang="fr-FR" sz="3200" b="1" u="dbl" dirty="0">
                <a:solidFill>
                  <a:srgbClr val="002060"/>
                </a:solidFill>
                <a:latin typeface="Arial" panose="020B0604020202020204" pitchFamily="34" charset="0"/>
                <a:ea typeface="+mn-ea"/>
                <a:cs typeface="Arial" panose="020B0604020202020204" pitchFamily="34" charset="0"/>
              </a:rPr>
              <a:t>compétences évaluables en séance</a:t>
            </a:r>
          </a:p>
        </p:txBody>
      </p:sp>
      <p:sp>
        <p:nvSpPr>
          <p:cNvPr id="4" name="Espace réservé du pied de page 3">
            <a:extLst>
              <a:ext uri="{FF2B5EF4-FFF2-40B4-BE49-F238E27FC236}">
                <a16:creationId xmlns:a16="http://schemas.microsoft.com/office/drawing/2014/main" id="{55A8A435-2C01-4A09-9383-A02658C4AEF3}"/>
              </a:ext>
            </a:extLst>
          </p:cNvPr>
          <p:cNvSpPr>
            <a:spLocks noGrp="1"/>
          </p:cNvSpPr>
          <p:nvPr>
            <p:ph type="ftr" sz="quarter" idx="11"/>
          </p:nvPr>
        </p:nvSpPr>
        <p:spPr/>
        <p:txBody>
          <a:bodyPr/>
          <a:lstStyle/>
          <a:p>
            <a:r>
              <a:rPr lang="fr-FR" altLang="fr-FR" dirty="0">
                <a:solidFill>
                  <a:srgbClr val="898989"/>
                </a:solidFill>
                <a:latin typeface="Arial" charset="0"/>
              </a:rPr>
              <a:t>La ruche connectée, activité sur la CTN</a:t>
            </a:r>
          </a:p>
        </p:txBody>
      </p:sp>
      <p:graphicFrame>
        <p:nvGraphicFramePr>
          <p:cNvPr id="10" name="Espace réservé du contenu 9">
            <a:extLst>
              <a:ext uri="{FF2B5EF4-FFF2-40B4-BE49-F238E27FC236}">
                <a16:creationId xmlns:a16="http://schemas.microsoft.com/office/drawing/2014/main" id="{10A7BDFE-2DA5-490B-8A42-DCC488392111}"/>
              </a:ext>
            </a:extLst>
          </p:cNvPr>
          <p:cNvGraphicFramePr>
            <a:graphicFrameLocks noGrp="1"/>
          </p:cNvGraphicFramePr>
          <p:nvPr>
            <p:ph idx="1"/>
            <p:extLst>
              <p:ext uri="{D42A27DB-BD31-4B8C-83A1-F6EECF244321}">
                <p14:modId xmlns:p14="http://schemas.microsoft.com/office/powerpoint/2010/main" val="4234134259"/>
              </p:ext>
            </p:extLst>
          </p:nvPr>
        </p:nvGraphicFramePr>
        <p:xfrm>
          <a:off x="457200" y="1417639"/>
          <a:ext cx="8229600" cy="5035419"/>
        </p:xfrm>
        <a:graphic>
          <a:graphicData uri="http://schemas.openxmlformats.org/drawingml/2006/table">
            <a:tbl>
              <a:tblPr firstRow="1" bandRow="1">
                <a:tableStyleId>{5C22544A-7EE6-4342-B048-85BDC9FD1C3A}</a:tableStyleId>
              </a:tblPr>
              <a:tblGrid>
                <a:gridCol w="4114800">
                  <a:extLst>
                    <a:ext uri="{9D8B030D-6E8A-4147-A177-3AD203B41FA5}">
                      <a16:colId xmlns:a16="http://schemas.microsoft.com/office/drawing/2014/main" val="4041421115"/>
                    </a:ext>
                  </a:extLst>
                </a:gridCol>
                <a:gridCol w="4114800">
                  <a:extLst>
                    <a:ext uri="{9D8B030D-6E8A-4147-A177-3AD203B41FA5}">
                      <a16:colId xmlns:a16="http://schemas.microsoft.com/office/drawing/2014/main" val="1752168191"/>
                    </a:ext>
                  </a:extLst>
                </a:gridCol>
              </a:tblGrid>
              <a:tr h="352378">
                <a:tc>
                  <a:txBody>
                    <a:bodyPr/>
                    <a:lstStyle/>
                    <a:p>
                      <a:r>
                        <a:rPr lang="fr-FR" sz="1800" b="1" kern="1200" dirty="0">
                          <a:solidFill>
                            <a:schemeClr val="lt1"/>
                          </a:solidFill>
                          <a:effectLst/>
                          <a:latin typeface="+mn-lt"/>
                          <a:ea typeface="+mn-ea"/>
                          <a:cs typeface="+mn-cs"/>
                        </a:rPr>
                        <a:t>Compétence</a:t>
                      </a:r>
                      <a:endParaRPr lang="fr-FR" dirty="0"/>
                    </a:p>
                  </a:txBody>
                  <a:tcPr/>
                </a:tc>
                <a:tc>
                  <a:txBody>
                    <a:bodyPr/>
                    <a:lstStyle/>
                    <a:p>
                      <a:r>
                        <a:rPr lang="fr-FR" dirty="0"/>
                        <a:t>Liste non exhaustive</a:t>
                      </a:r>
                    </a:p>
                  </a:txBody>
                  <a:tcPr/>
                </a:tc>
                <a:extLst>
                  <a:ext uri="{0D108BD9-81ED-4DB2-BD59-A6C34878D82A}">
                    <a16:rowId xmlns:a16="http://schemas.microsoft.com/office/drawing/2014/main" val="40924370"/>
                  </a:ext>
                </a:extLst>
              </a:tr>
              <a:tr h="407974">
                <a:tc>
                  <a:txBody>
                    <a:bodyPr/>
                    <a:lstStyle/>
                    <a:p>
                      <a:r>
                        <a:rPr lang="fr-FR" sz="1600" kern="1200" dirty="0">
                          <a:solidFill>
                            <a:schemeClr val="dk1"/>
                          </a:solidFill>
                          <a:effectLst/>
                          <a:latin typeface="+mn-lt"/>
                          <a:ea typeface="+mn-ea"/>
                          <a:cs typeface="+mn-cs"/>
                        </a:rPr>
                        <a:t>s’approprier (APP)</a:t>
                      </a:r>
                      <a:endParaRPr lang="fr-FR" sz="1600" dirty="0"/>
                    </a:p>
                  </a:txBody>
                  <a:tcPr/>
                </a:tc>
                <a:tc>
                  <a:txBody>
                    <a:bodyPr/>
                    <a:lstStyle/>
                    <a:p>
                      <a:pPr>
                        <a:lnSpc>
                          <a:spcPct val="115000"/>
                        </a:lnSpc>
                        <a:spcAft>
                          <a:spcPts val="0"/>
                        </a:spcAft>
                      </a:pPr>
                      <a:r>
                        <a:rPr lang="fr-FR" sz="1000" dirty="0">
                          <a:effectLst/>
                          <a:latin typeface="Calibri" panose="020F0502020204030204" pitchFamily="34" charset="0"/>
                          <a:ea typeface="Times New Roman" panose="02020603050405020304" pitchFamily="18" charset="0"/>
                          <a:cs typeface="Calibri" panose="020F0502020204030204" pitchFamily="34" charset="0"/>
                        </a:rPr>
                        <a:t>rechercher, extraire et organiser l’information utile.</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26843772"/>
                  </a:ext>
                </a:extLst>
              </a:tr>
              <a:tr h="418047">
                <a:tc>
                  <a:txBody>
                    <a:bodyPr/>
                    <a:lstStyle/>
                    <a:p>
                      <a:r>
                        <a:rPr lang="fr-FR" sz="1600" kern="1200" dirty="0">
                          <a:solidFill>
                            <a:schemeClr val="dk1"/>
                          </a:solidFill>
                          <a:effectLst/>
                          <a:latin typeface="+mn-lt"/>
                          <a:ea typeface="+mn-ea"/>
                          <a:cs typeface="+mn-cs"/>
                        </a:rPr>
                        <a:t>analyser (ANA)</a:t>
                      </a:r>
                      <a:endParaRPr lang="fr-FR" sz="1600" dirty="0"/>
                    </a:p>
                  </a:txBody>
                  <a:tcPr/>
                </a:tc>
                <a:tc>
                  <a:txBody>
                    <a:bodyPr/>
                    <a:lstStyle/>
                    <a:p>
                      <a:pPr>
                        <a:lnSpc>
                          <a:spcPct val="115000"/>
                        </a:lnSpc>
                        <a:spcAft>
                          <a:spcPts val="0"/>
                        </a:spcAft>
                      </a:pPr>
                      <a:r>
                        <a:rPr lang="fr-FR" sz="1100" dirty="0">
                          <a:effectLst/>
                          <a:latin typeface="Calibri" panose="020F0502020204030204" pitchFamily="34" charset="0"/>
                          <a:ea typeface="Times New Roman" panose="02020603050405020304" pitchFamily="18" charset="0"/>
                          <a:cs typeface="Calibri" panose="020F0502020204030204" pitchFamily="34" charset="0"/>
                        </a:rPr>
                        <a:t>élaborer et justifier un protocole.</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40956037"/>
                  </a:ext>
                </a:extLst>
              </a:tr>
              <a:tr h="1732647">
                <a:tc>
                  <a:txBody>
                    <a:bodyPr/>
                    <a:lstStyle/>
                    <a:p>
                      <a:r>
                        <a:rPr lang="fr-FR" sz="1600" kern="1200" dirty="0">
                          <a:solidFill>
                            <a:schemeClr val="dk1"/>
                          </a:solidFill>
                          <a:effectLst/>
                          <a:latin typeface="+mn-lt"/>
                          <a:ea typeface="+mn-ea"/>
                          <a:cs typeface="+mn-cs"/>
                        </a:rPr>
                        <a:t>réaliser, calculer, appliquer des consignes (REA)</a:t>
                      </a:r>
                      <a:endParaRPr lang="fr-FR" sz="1600" dirty="0"/>
                    </a:p>
                  </a:txBody>
                  <a:tcPr/>
                </a:tc>
                <a:tc>
                  <a:txBody>
                    <a:bodyPr/>
                    <a:lstStyle/>
                    <a:p>
                      <a:pPr>
                        <a:lnSpc>
                          <a:spcPct val="115000"/>
                        </a:lnSpc>
                        <a:spcAft>
                          <a:spcPts val="0"/>
                        </a:spcAft>
                        <a:tabLst>
                          <a:tab pos="679450" algn="l"/>
                        </a:tabLst>
                      </a:pPr>
                      <a:r>
                        <a:rPr lang="fr-FR" sz="1100" dirty="0">
                          <a:effectLst/>
                          <a:latin typeface="Calibri" panose="020F0502020204030204" pitchFamily="34" charset="0"/>
                          <a:ea typeface="Times New Roman" panose="02020603050405020304" pitchFamily="18" charset="0"/>
                          <a:cs typeface="Calibri" panose="020F0502020204030204" pitchFamily="34" charset="0"/>
                        </a:rPr>
                        <a:t>utiliser, dans un contexte donné, le matériel à disposition.</a:t>
                      </a:r>
                    </a:p>
                    <a:p>
                      <a:pPr>
                        <a:lnSpc>
                          <a:spcPct val="115000"/>
                        </a:lnSpc>
                        <a:spcAft>
                          <a:spcPts val="0"/>
                        </a:spcAft>
                        <a:tabLst>
                          <a:tab pos="679450" algn="l"/>
                        </a:tabLst>
                      </a:pPr>
                      <a:r>
                        <a:rPr lang="fr-FR" sz="1100" dirty="0">
                          <a:effectLst/>
                          <a:latin typeface="Calibri" panose="020F0502020204030204" pitchFamily="34" charset="0"/>
                          <a:ea typeface="Calibri" panose="020F0502020204030204" pitchFamily="34" charset="0"/>
                          <a:cs typeface="Calibri" panose="020F0502020204030204" pitchFamily="34" charset="0"/>
                        </a:rPr>
                        <a:t>savoir choisir, combiner et réaliser plusieurs actions.</a:t>
                      </a:r>
                    </a:p>
                    <a:p>
                      <a:pPr>
                        <a:lnSpc>
                          <a:spcPct val="115000"/>
                        </a:lnSpc>
                        <a:spcAft>
                          <a:spcPts val="0"/>
                        </a:spcAft>
                        <a:tabLst>
                          <a:tab pos="679450" algn="l"/>
                        </a:tabLst>
                      </a:pPr>
                      <a:r>
                        <a:rPr lang="fr-FR" sz="1100" dirty="0">
                          <a:effectLst/>
                          <a:latin typeface="Calibri" panose="020F0502020204030204" pitchFamily="34" charset="0"/>
                          <a:ea typeface="Calibri" panose="020F0502020204030204" pitchFamily="34" charset="0"/>
                          <a:cs typeface="Calibri" panose="020F0502020204030204" pitchFamily="34" charset="0"/>
                        </a:rPr>
                        <a:t>effectuer un relevé de mesures.</a:t>
                      </a:r>
                    </a:p>
                    <a:p>
                      <a:pPr>
                        <a:lnSpc>
                          <a:spcPct val="115000"/>
                        </a:lnSpc>
                        <a:spcAft>
                          <a:spcPts val="0"/>
                        </a:spcAft>
                        <a:tabLst>
                          <a:tab pos="679450" algn="l"/>
                        </a:tabLst>
                      </a:pPr>
                      <a:r>
                        <a:rPr lang="fr-FR" sz="1100" dirty="0">
                          <a:effectLst/>
                          <a:latin typeface="Calibri" panose="020F0502020204030204" pitchFamily="34" charset="0"/>
                          <a:ea typeface="Calibri" panose="020F0502020204030204" pitchFamily="34" charset="0"/>
                          <a:cs typeface="Calibri" panose="020F0502020204030204" pitchFamily="34" charset="0"/>
                        </a:rPr>
                        <a:t>schématiser, construire un graphique, un tableau, etc.</a:t>
                      </a:r>
                    </a:p>
                    <a:p>
                      <a:pPr>
                        <a:lnSpc>
                          <a:spcPct val="115000"/>
                        </a:lnSpc>
                        <a:spcAft>
                          <a:spcPts val="0"/>
                        </a:spcAft>
                        <a:tabLst>
                          <a:tab pos="679450" algn="l"/>
                        </a:tabLst>
                      </a:pPr>
                      <a:r>
                        <a:rPr lang="fr-FR" sz="1100" dirty="0">
                          <a:effectLst/>
                          <a:latin typeface="Calibri" panose="020F0502020204030204" pitchFamily="34" charset="0"/>
                          <a:ea typeface="Calibri" panose="020F0502020204030204" pitchFamily="34" charset="0"/>
                          <a:cs typeface="Calibri" panose="020F0502020204030204" pitchFamily="34" charset="0"/>
                        </a:rPr>
                        <a:t>exploiter une relation, un calcul littéral</a:t>
                      </a:r>
                    </a:p>
                    <a:p>
                      <a:r>
                        <a:rPr lang="fr-FR" sz="1100" dirty="0">
                          <a:effectLst/>
                          <a:latin typeface="Calibri" panose="020F0502020204030204" pitchFamily="34" charset="0"/>
                          <a:ea typeface="Calibri" panose="020F0502020204030204" pitchFamily="34" charset="0"/>
                          <a:cs typeface="Calibri" panose="020F0502020204030204" pitchFamily="34" charset="0"/>
                        </a:rPr>
                        <a:t>effectuer un calcul numérique, utiliser les symboles et les unités appropriés, utiliser la calculatrice.</a:t>
                      </a:r>
                    </a:p>
                    <a:p>
                      <a:r>
                        <a:rPr lang="fr-FR" sz="1100" dirty="0">
                          <a:effectLst/>
                          <a:latin typeface="Calibri" panose="020F0502020204030204" pitchFamily="34" charset="0"/>
                          <a:ea typeface="Calibri" panose="020F0502020204030204" pitchFamily="34" charset="0"/>
                          <a:cs typeface="Calibri" panose="020F0502020204030204" pitchFamily="34" charset="0"/>
                        </a:rPr>
                        <a:t>respecter les règles de sécurité, manipuler avec soin, veiller au rangement du plan de travail, </a:t>
                      </a:r>
                      <a:r>
                        <a:rPr lang="fr-FR" sz="1100" dirty="0" err="1">
                          <a:effectLst/>
                          <a:latin typeface="Calibri" panose="020F0502020204030204" pitchFamily="34" charset="0"/>
                          <a:ea typeface="Calibri" panose="020F0502020204030204" pitchFamily="34" charset="0"/>
                          <a:cs typeface="Calibri" panose="020F0502020204030204" pitchFamily="34" charset="0"/>
                        </a:rPr>
                        <a:t>etc</a:t>
                      </a:r>
                      <a:endParaRPr lang="fr-FR" sz="1100" dirty="0"/>
                    </a:p>
                    <a:p>
                      <a:pPr>
                        <a:lnSpc>
                          <a:spcPct val="115000"/>
                        </a:lnSpc>
                        <a:spcAft>
                          <a:spcPts val="0"/>
                        </a:spcAft>
                        <a:tabLst>
                          <a:tab pos="679450" algn="l"/>
                        </a:tabLst>
                      </a:pP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58103306"/>
                  </a:ext>
                </a:extLst>
              </a:tr>
              <a:tr h="899809">
                <a:tc>
                  <a:txBody>
                    <a:bodyPr/>
                    <a:lstStyle/>
                    <a:p>
                      <a:r>
                        <a:rPr lang="fr-FR" sz="1600" kern="1200" dirty="0">
                          <a:solidFill>
                            <a:schemeClr val="dk1"/>
                          </a:solidFill>
                          <a:effectLst/>
                          <a:latin typeface="+mn-lt"/>
                          <a:ea typeface="+mn-ea"/>
                          <a:cs typeface="+mn-cs"/>
                        </a:rPr>
                        <a:t>valider (VAL)</a:t>
                      </a:r>
                      <a:endParaRPr lang="fr-FR" sz="1600" dirty="0"/>
                    </a:p>
                  </a:txBody>
                  <a:tcPr/>
                </a:tc>
                <a:tc>
                  <a:txBody>
                    <a:bodyPr/>
                    <a:lstStyle/>
                    <a:p>
                      <a:r>
                        <a:rPr lang="fr-FR" sz="1100" dirty="0">
                          <a:effectLst/>
                          <a:latin typeface="Calibri" panose="020F0502020204030204" pitchFamily="34" charset="0"/>
                          <a:ea typeface="Calibri" panose="020F0502020204030204" pitchFamily="34" charset="0"/>
                          <a:cs typeface="Calibri" panose="020F0502020204030204" pitchFamily="34" charset="0"/>
                        </a:rPr>
                        <a:t>confronter le résultat au résultat attendu, mettre en relation, déduire.</a:t>
                      </a:r>
                    </a:p>
                    <a:p>
                      <a:r>
                        <a:rPr lang="fr-FR" sz="1100" dirty="0">
                          <a:effectLst/>
                          <a:latin typeface="Calibri" panose="020F0502020204030204" pitchFamily="34" charset="0"/>
                          <a:ea typeface="Calibri" panose="020F0502020204030204" pitchFamily="34" charset="0"/>
                          <a:cs typeface="Calibri" panose="020F0502020204030204" pitchFamily="34" charset="0"/>
                        </a:rPr>
                        <a:t>valider ou invalider une information, une hypothèse, etc.</a:t>
                      </a:r>
                      <a:endParaRPr lang="fr-FR" sz="1100" dirty="0"/>
                    </a:p>
                  </a:txBody>
                  <a:tcPr/>
                </a:tc>
                <a:extLst>
                  <a:ext uri="{0D108BD9-81ED-4DB2-BD59-A6C34878D82A}">
                    <a16:rowId xmlns:a16="http://schemas.microsoft.com/office/drawing/2014/main" val="1751051990"/>
                  </a:ext>
                </a:extLst>
              </a:tr>
              <a:tr h="1127856">
                <a:tc>
                  <a:txBody>
                    <a:bodyPr/>
                    <a:lstStyle/>
                    <a:p>
                      <a:r>
                        <a:rPr lang="fr-FR" sz="1600" kern="1200" dirty="0">
                          <a:solidFill>
                            <a:schemeClr val="dk1"/>
                          </a:solidFill>
                          <a:effectLst/>
                          <a:latin typeface="+mn-lt"/>
                          <a:ea typeface="+mn-ea"/>
                          <a:cs typeface="+mn-cs"/>
                        </a:rPr>
                        <a:t>communiquer à l’aide de langages ou d’outils scientifiques (COM)</a:t>
                      </a:r>
                      <a:endParaRPr lang="fr-FR" sz="1600" dirty="0"/>
                    </a:p>
                  </a:txBody>
                  <a:tcPr/>
                </a:tc>
                <a:tc>
                  <a:txBody>
                    <a:bodyPr/>
                    <a:lstStyle/>
                    <a:p>
                      <a:r>
                        <a:rPr lang="fr-FR" sz="1100" dirty="0">
                          <a:effectLst/>
                          <a:latin typeface="Calibri" panose="020F0502020204030204" pitchFamily="34" charset="0"/>
                          <a:ea typeface="Calibri" panose="020F0502020204030204" pitchFamily="34" charset="0"/>
                          <a:cs typeface="Calibri" panose="020F0502020204030204" pitchFamily="34" charset="0"/>
                        </a:rPr>
                        <a:t>rendre compte à l’écrit ou l’oral en utilisant un vocabulaire adapté.</a:t>
                      </a:r>
                      <a:endParaRPr lang="fr-FR" sz="1100" dirty="0"/>
                    </a:p>
                  </a:txBody>
                  <a:tcPr/>
                </a:tc>
                <a:extLst>
                  <a:ext uri="{0D108BD9-81ED-4DB2-BD59-A6C34878D82A}">
                    <a16:rowId xmlns:a16="http://schemas.microsoft.com/office/drawing/2014/main" val="3332580081"/>
                  </a:ext>
                </a:extLst>
              </a:tr>
            </a:tbl>
          </a:graphicData>
        </a:graphic>
      </p:graphicFrame>
    </p:spTree>
    <p:extLst>
      <p:ext uri="{BB962C8B-B14F-4D97-AF65-F5344CB8AC3E}">
        <p14:creationId xmlns:p14="http://schemas.microsoft.com/office/powerpoint/2010/main" val="32793049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7D6F4E62-8E41-4B1B-AD36-0919C416FC5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109758" y="2034008"/>
            <a:ext cx="4965171" cy="3723878"/>
          </a:xfrm>
          <a:prstGeom prst="rect">
            <a:avLst/>
          </a:prstGeom>
        </p:spPr>
      </p:pic>
      <p:sp>
        <p:nvSpPr>
          <p:cNvPr id="3" name="Espace réservé du pied de page 2"/>
          <p:cNvSpPr>
            <a:spLocks noGrp="1"/>
          </p:cNvSpPr>
          <p:nvPr>
            <p:ph type="ftr" sz="quarter" idx="11"/>
          </p:nvPr>
        </p:nvSpPr>
        <p:spPr/>
        <p:txBody>
          <a:bodyPr/>
          <a:lstStyle/>
          <a:p>
            <a:pPr>
              <a:spcBef>
                <a:spcPct val="0"/>
              </a:spcBef>
              <a:buFontTx/>
              <a:buNone/>
            </a:pPr>
            <a:r>
              <a:rPr lang="fr-FR" altLang="fr-FR" dirty="0">
                <a:solidFill>
                  <a:srgbClr val="898989"/>
                </a:solidFill>
                <a:latin typeface="Arial" charset="0"/>
              </a:rPr>
              <a:t>La ruche connectée, activité sur la CTN</a:t>
            </a:r>
          </a:p>
        </p:txBody>
      </p:sp>
      <p:sp>
        <p:nvSpPr>
          <p:cNvPr id="4" name="Rectangle 3"/>
          <p:cNvSpPr/>
          <p:nvPr/>
        </p:nvSpPr>
        <p:spPr>
          <a:xfrm>
            <a:off x="2915816" y="764704"/>
            <a:ext cx="3384624" cy="584775"/>
          </a:xfrm>
          <a:prstGeom prst="rect">
            <a:avLst/>
          </a:prstGeom>
        </p:spPr>
        <p:txBody>
          <a:bodyPr wrap="square">
            <a:spAutoFit/>
          </a:bodyPr>
          <a:lstStyle/>
          <a:p>
            <a:pPr algn="ctr"/>
            <a:r>
              <a:rPr lang="fr-FR" sz="3200" b="1" u="dbl" dirty="0">
                <a:solidFill>
                  <a:srgbClr val="002060"/>
                </a:solidFill>
                <a:latin typeface="Arial" panose="020B0604020202020204" pitchFamily="34" charset="0"/>
                <a:cs typeface="Arial" panose="020B0604020202020204" pitchFamily="34" charset="0"/>
              </a:rPr>
              <a:t>LE MATERIEL</a:t>
            </a:r>
            <a:endParaRPr lang="fr-FR" sz="3200" b="1" dirty="0">
              <a:solidFill>
                <a:srgbClr val="002060"/>
              </a:solidFill>
              <a:latin typeface="Arial" panose="020B0604020202020204" pitchFamily="34" charset="0"/>
              <a:cs typeface="Arial" panose="020B0604020202020204" pitchFamily="34" charset="0"/>
            </a:endParaRPr>
          </a:p>
        </p:txBody>
      </p:sp>
      <p:cxnSp>
        <p:nvCxnSpPr>
          <p:cNvPr id="7" name="Connecteur droit avec flèche 6"/>
          <p:cNvCxnSpPr>
            <a:cxnSpLocks/>
          </p:cNvCxnSpPr>
          <p:nvPr/>
        </p:nvCxnSpPr>
        <p:spPr>
          <a:xfrm flipH="1">
            <a:off x="5364088" y="3664072"/>
            <a:ext cx="1440160" cy="700447"/>
          </a:xfrm>
          <a:prstGeom prst="straightConnector1">
            <a:avLst/>
          </a:prstGeom>
          <a:ln w="28575">
            <a:solidFill>
              <a:srgbClr val="002060"/>
            </a:solidFill>
            <a:tailEnd type="stealth"/>
          </a:ln>
        </p:spPr>
        <p:style>
          <a:lnRef idx="1">
            <a:schemeClr val="accent1"/>
          </a:lnRef>
          <a:fillRef idx="0">
            <a:schemeClr val="accent1"/>
          </a:fillRef>
          <a:effectRef idx="0">
            <a:schemeClr val="accent1"/>
          </a:effectRef>
          <a:fontRef idx="minor">
            <a:schemeClr val="tx1"/>
          </a:fontRef>
        </p:style>
      </p:cxnSp>
      <p:sp>
        <p:nvSpPr>
          <p:cNvPr id="11" name="ZoneTexte 10"/>
          <p:cNvSpPr txBox="1"/>
          <p:nvPr/>
        </p:nvSpPr>
        <p:spPr>
          <a:xfrm>
            <a:off x="6552220" y="3228853"/>
            <a:ext cx="2232248" cy="369332"/>
          </a:xfrm>
          <a:prstGeom prst="rect">
            <a:avLst/>
          </a:prstGeom>
          <a:noFill/>
        </p:spPr>
        <p:txBody>
          <a:bodyPr wrap="square" rtlCol="0">
            <a:spAutoFit/>
          </a:bodyPr>
          <a:lstStyle/>
          <a:p>
            <a:pPr algn="ctr"/>
            <a:r>
              <a:rPr lang="fr-FR" dirty="0">
                <a:solidFill>
                  <a:srgbClr val="002060"/>
                </a:solidFill>
                <a:latin typeface="Arial" panose="020B0604020202020204" pitchFamily="34" charset="0"/>
                <a:cs typeface="Arial" panose="020B0604020202020204" pitchFamily="34" charset="0"/>
              </a:rPr>
              <a:t>Erlenmeyer 250mL</a:t>
            </a:r>
          </a:p>
        </p:txBody>
      </p:sp>
      <p:cxnSp>
        <p:nvCxnSpPr>
          <p:cNvPr id="12" name="Connecteur droit avec flèche 11"/>
          <p:cNvCxnSpPr>
            <a:cxnSpLocks/>
          </p:cNvCxnSpPr>
          <p:nvPr/>
        </p:nvCxnSpPr>
        <p:spPr>
          <a:xfrm>
            <a:off x="2123728" y="5013176"/>
            <a:ext cx="792088" cy="0"/>
          </a:xfrm>
          <a:prstGeom prst="straightConnector1">
            <a:avLst/>
          </a:prstGeom>
          <a:ln w="28575">
            <a:solidFill>
              <a:srgbClr val="002060"/>
            </a:solidFill>
            <a:tailEnd type="stealth"/>
          </a:ln>
        </p:spPr>
        <p:style>
          <a:lnRef idx="1">
            <a:schemeClr val="accent1"/>
          </a:lnRef>
          <a:fillRef idx="0">
            <a:schemeClr val="accent1"/>
          </a:fillRef>
          <a:effectRef idx="0">
            <a:schemeClr val="accent1"/>
          </a:effectRef>
          <a:fontRef idx="minor">
            <a:schemeClr val="tx1"/>
          </a:fontRef>
        </p:style>
      </p:cxnSp>
      <p:sp>
        <p:nvSpPr>
          <p:cNvPr id="15" name="ZoneTexte 14"/>
          <p:cNvSpPr txBox="1"/>
          <p:nvPr/>
        </p:nvSpPr>
        <p:spPr>
          <a:xfrm>
            <a:off x="467544" y="4828510"/>
            <a:ext cx="1656184" cy="369332"/>
          </a:xfrm>
          <a:prstGeom prst="rect">
            <a:avLst/>
          </a:prstGeom>
          <a:noFill/>
        </p:spPr>
        <p:txBody>
          <a:bodyPr wrap="square" rtlCol="0">
            <a:spAutoFit/>
          </a:bodyPr>
          <a:lstStyle/>
          <a:p>
            <a:pPr algn="ctr"/>
            <a:r>
              <a:rPr lang="fr-FR" dirty="0">
                <a:solidFill>
                  <a:srgbClr val="002060"/>
                </a:solidFill>
                <a:latin typeface="Arial" panose="020B0604020202020204" pitchFamily="34" charset="0"/>
                <a:cs typeface="Arial" panose="020B0604020202020204" pitchFamily="34" charset="0"/>
              </a:rPr>
              <a:t>Multimètre</a:t>
            </a:r>
          </a:p>
        </p:txBody>
      </p:sp>
      <p:cxnSp>
        <p:nvCxnSpPr>
          <p:cNvPr id="19" name="Connecteur droit avec flèche 18"/>
          <p:cNvCxnSpPr>
            <a:cxnSpLocks/>
          </p:cNvCxnSpPr>
          <p:nvPr/>
        </p:nvCxnSpPr>
        <p:spPr>
          <a:xfrm flipH="1">
            <a:off x="5220072" y="2348880"/>
            <a:ext cx="1440160" cy="1080120"/>
          </a:xfrm>
          <a:prstGeom prst="straightConnector1">
            <a:avLst/>
          </a:prstGeom>
          <a:ln w="28575">
            <a:solidFill>
              <a:srgbClr val="002060"/>
            </a:solidFill>
            <a:tailEnd type="stealth"/>
          </a:ln>
        </p:spPr>
        <p:style>
          <a:lnRef idx="1">
            <a:schemeClr val="accent1"/>
          </a:lnRef>
          <a:fillRef idx="0">
            <a:schemeClr val="accent1"/>
          </a:fillRef>
          <a:effectRef idx="0">
            <a:schemeClr val="accent1"/>
          </a:effectRef>
          <a:fontRef idx="minor">
            <a:schemeClr val="tx1"/>
          </a:fontRef>
        </p:style>
      </p:cxnSp>
      <p:sp>
        <p:nvSpPr>
          <p:cNvPr id="24" name="ZoneTexte 23"/>
          <p:cNvSpPr txBox="1"/>
          <p:nvPr/>
        </p:nvSpPr>
        <p:spPr>
          <a:xfrm>
            <a:off x="6804248" y="1979204"/>
            <a:ext cx="2232248" cy="646331"/>
          </a:xfrm>
          <a:prstGeom prst="rect">
            <a:avLst/>
          </a:prstGeom>
          <a:noFill/>
        </p:spPr>
        <p:txBody>
          <a:bodyPr wrap="square" rtlCol="0">
            <a:spAutoFit/>
          </a:bodyPr>
          <a:lstStyle/>
          <a:p>
            <a:r>
              <a:rPr lang="fr-FR" dirty="0">
                <a:solidFill>
                  <a:srgbClr val="002060"/>
                </a:solidFill>
                <a:latin typeface="Arial" panose="020B0604020202020204" pitchFamily="34" charset="0"/>
                <a:cs typeface="Arial" panose="020B0604020202020204" pitchFamily="34" charset="0"/>
              </a:rPr>
              <a:t>Thermomètre numérique</a:t>
            </a:r>
          </a:p>
        </p:txBody>
      </p:sp>
      <p:sp>
        <p:nvSpPr>
          <p:cNvPr id="26" name="ZoneTexte 25"/>
          <p:cNvSpPr txBox="1"/>
          <p:nvPr/>
        </p:nvSpPr>
        <p:spPr>
          <a:xfrm>
            <a:off x="6804248" y="4857184"/>
            <a:ext cx="1872208" cy="923330"/>
          </a:xfrm>
          <a:prstGeom prst="rect">
            <a:avLst/>
          </a:prstGeom>
          <a:noFill/>
        </p:spPr>
        <p:txBody>
          <a:bodyPr wrap="square" rtlCol="0">
            <a:spAutoFit/>
          </a:bodyPr>
          <a:lstStyle/>
          <a:p>
            <a:pPr algn="ctr"/>
            <a:r>
              <a:rPr lang="fr-FR" dirty="0">
                <a:solidFill>
                  <a:srgbClr val="002060"/>
                </a:solidFill>
                <a:latin typeface="Arial" panose="020B0604020202020204" pitchFamily="34" charset="0"/>
                <a:cs typeface="Arial" panose="020B0604020202020204" pitchFamily="34" charset="0"/>
              </a:rPr>
              <a:t>Agitateur magnétique chauffant</a:t>
            </a:r>
          </a:p>
        </p:txBody>
      </p:sp>
      <p:cxnSp>
        <p:nvCxnSpPr>
          <p:cNvPr id="27" name="Connecteur droit avec flèche 26"/>
          <p:cNvCxnSpPr>
            <a:cxnSpLocks/>
          </p:cNvCxnSpPr>
          <p:nvPr/>
        </p:nvCxnSpPr>
        <p:spPr>
          <a:xfrm flipH="1">
            <a:off x="5724128" y="5055875"/>
            <a:ext cx="1116372" cy="141967"/>
          </a:xfrm>
          <a:prstGeom prst="straightConnector1">
            <a:avLst/>
          </a:prstGeom>
          <a:ln w="28575">
            <a:solidFill>
              <a:srgbClr val="002060"/>
            </a:solidFill>
            <a:tailEnd type="stealth"/>
          </a:ln>
        </p:spPr>
        <p:style>
          <a:lnRef idx="1">
            <a:schemeClr val="accent1"/>
          </a:lnRef>
          <a:fillRef idx="0">
            <a:schemeClr val="accent1"/>
          </a:fillRef>
          <a:effectRef idx="0">
            <a:schemeClr val="accent1"/>
          </a:effectRef>
          <a:fontRef idx="minor">
            <a:schemeClr val="tx1"/>
          </a:fontRef>
        </p:style>
      </p:cxnSp>
      <p:sp>
        <p:nvSpPr>
          <p:cNvPr id="17" name="ZoneTexte 16">
            <a:extLst>
              <a:ext uri="{FF2B5EF4-FFF2-40B4-BE49-F238E27FC236}">
                <a16:creationId xmlns:a16="http://schemas.microsoft.com/office/drawing/2014/main" id="{9835ADD0-6F62-4883-A533-A5B49E39F638}"/>
              </a:ext>
            </a:extLst>
          </p:cNvPr>
          <p:cNvSpPr txBox="1"/>
          <p:nvPr/>
        </p:nvSpPr>
        <p:spPr>
          <a:xfrm>
            <a:off x="755576" y="1844824"/>
            <a:ext cx="1080120" cy="369332"/>
          </a:xfrm>
          <a:prstGeom prst="rect">
            <a:avLst/>
          </a:prstGeom>
          <a:noFill/>
        </p:spPr>
        <p:txBody>
          <a:bodyPr wrap="square" rtlCol="0">
            <a:spAutoFit/>
          </a:bodyPr>
          <a:lstStyle/>
          <a:p>
            <a:r>
              <a:rPr lang="fr-FR" dirty="0"/>
              <a:t>CTN </a:t>
            </a:r>
          </a:p>
        </p:txBody>
      </p:sp>
      <p:cxnSp>
        <p:nvCxnSpPr>
          <p:cNvPr id="20" name="Connecteur droit avec flèche 19">
            <a:extLst>
              <a:ext uri="{FF2B5EF4-FFF2-40B4-BE49-F238E27FC236}">
                <a16:creationId xmlns:a16="http://schemas.microsoft.com/office/drawing/2014/main" id="{532FCAAD-B883-455A-BE42-9B162AE683D2}"/>
              </a:ext>
            </a:extLst>
          </p:cNvPr>
          <p:cNvCxnSpPr>
            <a:cxnSpLocks/>
          </p:cNvCxnSpPr>
          <p:nvPr/>
        </p:nvCxnSpPr>
        <p:spPr>
          <a:xfrm>
            <a:off x="1403648" y="2214156"/>
            <a:ext cx="3497898" cy="2440431"/>
          </a:xfrm>
          <a:prstGeom prst="straightConnector1">
            <a:avLst/>
          </a:prstGeom>
          <a:ln w="25400">
            <a:solidFill>
              <a:schemeClr val="tx2">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82144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p:txBody>
          <a:bodyPr/>
          <a:lstStyle/>
          <a:p>
            <a:pPr>
              <a:spcBef>
                <a:spcPct val="0"/>
              </a:spcBef>
              <a:buFontTx/>
              <a:buNone/>
            </a:pPr>
            <a:r>
              <a:rPr lang="fr-FR" altLang="fr-FR" dirty="0">
                <a:solidFill>
                  <a:srgbClr val="898989"/>
                </a:solidFill>
                <a:latin typeface="Arial" charset="0"/>
              </a:rPr>
              <a:t>La ruche connectée, activité sur la CTN</a:t>
            </a:r>
          </a:p>
        </p:txBody>
      </p:sp>
      <p:sp>
        <p:nvSpPr>
          <p:cNvPr id="4" name="Rectangle 3"/>
          <p:cNvSpPr/>
          <p:nvPr/>
        </p:nvSpPr>
        <p:spPr>
          <a:xfrm>
            <a:off x="1259632" y="764704"/>
            <a:ext cx="7416824" cy="584775"/>
          </a:xfrm>
          <a:prstGeom prst="rect">
            <a:avLst/>
          </a:prstGeom>
        </p:spPr>
        <p:txBody>
          <a:bodyPr wrap="square">
            <a:spAutoFit/>
          </a:bodyPr>
          <a:lstStyle/>
          <a:p>
            <a:pPr algn="ctr"/>
            <a:r>
              <a:rPr lang="fr-FR" sz="3200" b="1" u="dbl" dirty="0">
                <a:solidFill>
                  <a:srgbClr val="002060"/>
                </a:solidFill>
                <a:latin typeface="Arial" panose="020B0604020202020204" pitchFamily="34" charset="0"/>
                <a:cs typeface="Arial" panose="020B0604020202020204" pitchFamily="34" charset="0"/>
              </a:rPr>
              <a:t>PRELIMINAIRES</a:t>
            </a:r>
            <a:endParaRPr lang="fr-FR" sz="3200" b="1" dirty="0">
              <a:solidFill>
                <a:srgbClr val="002060"/>
              </a:solidFill>
              <a:latin typeface="Arial" panose="020B0604020202020204" pitchFamily="34" charset="0"/>
              <a:cs typeface="Arial" panose="020B0604020202020204" pitchFamily="34" charset="0"/>
            </a:endParaRPr>
          </a:p>
        </p:txBody>
      </p:sp>
      <p:pic>
        <p:nvPicPr>
          <p:cNvPr id="7" name="Image 6">
            <a:extLst>
              <a:ext uri="{FF2B5EF4-FFF2-40B4-BE49-F238E27FC236}">
                <a16:creationId xmlns:a16="http://schemas.microsoft.com/office/drawing/2014/main" id="{342E179B-1250-45E1-ADEC-9922B2AC0E2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512" y="2074540"/>
            <a:ext cx="3611893" cy="2708920"/>
          </a:xfrm>
          <a:prstGeom prst="rect">
            <a:avLst/>
          </a:prstGeom>
        </p:spPr>
      </p:pic>
      <p:pic>
        <p:nvPicPr>
          <p:cNvPr id="9" name="Image 8">
            <a:extLst>
              <a:ext uri="{FF2B5EF4-FFF2-40B4-BE49-F238E27FC236}">
                <a16:creationId xmlns:a16="http://schemas.microsoft.com/office/drawing/2014/main" id="{CAF8D293-FDD0-46BC-B422-4E1CB1DB1BC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 t="4491" r="31678" b="3287"/>
          <a:stretch/>
        </p:blipFill>
        <p:spPr>
          <a:xfrm rot="5400000">
            <a:off x="5739834" y="1572469"/>
            <a:ext cx="2844000" cy="2988000"/>
          </a:xfrm>
          <a:prstGeom prst="rect">
            <a:avLst/>
          </a:prstGeom>
        </p:spPr>
      </p:pic>
      <p:sp>
        <p:nvSpPr>
          <p:cNvPr id="10" name="ZoneTexte 9">
            <a:extLst>
              <a:ext uri="{FF2B5EF4-FFF2-40B4-BE49-F238E27FC236}">
                <a16:creationId xmlns:a16="http://schemas.microsoft.com/office/drawing/2014/main" id="{59653553-2F73-4560-A531-5D1B56DA8B50}"/>
              </a:ext>
            </a:extLst>
          </p:cNvPr>
          <p:cNvSpPr txBox="1"/>
          <p:nvPr/>
        </p:nvSpPr>
        <p:spPr>
          <a:xfrm>
            <a:off x="179512" y="4783460"/>
            <a:ext cx="4392488" cy="1200329"/>
          </a:xfrm>
          <a:prstGeom prst="rect">
            <a:avLst/>
          </a:prstGeom>
          <a:noFill/>
        </p:spPr>
        <p:txBody>
          <a:bodyPr wrap="square" rtlCol="0">
            <a:spAutoFit/>
          </a:bodyPr>
          <a:lstStyle/>
          <a:p>
            <a:r>
              <a:rPr lang="fr-FR" dirty="0"/>
              <a:t>On pourra dans un premier temps souder la CTN sur deux bornes femelles de 4mm et la passer dans un bouchon avec 2-3 trous pour pouvoir la positionner sur l’Erlenmeyer </a:t>
            </a:r>
          </a:p>
        </p:txBody>
      </p:sp>
      <p:sp>
        <p:nvSpPr>
          <p:cNvPr id="11" name="ZoneTexte 10">
            <a:extLst>
              <a:ext uri="{FF2B5EF4-FFF2-40B4-BE49-F238E27FC236}">
                <a16:creationId xmlns:a16="http://schemas.microsoft.com/office/drawing/2014/main" id="{0B7D845E-1A10-405A-876E-77247E541E52}"/>
              </a:ext>
            </a:extLst>
          </p:cNvPr>
          <p:cNvSpPr txBox="1"/>
          <p:nvPr/>
        </p:nvSpPr>
        <p:spPr>
          <a:xfrm>
            <a:off x="4968044" y="4479071"/>
            <a:ext cx="3816424" cy="2031325"/>
          </a:xfrm>
          <a:prstGeom prst="rect">
            <a:avLst/>
          </a:prstGeom>
          <a:noFill/>
        </p:spPr>
        <p:txBody>
          <a:bodyPr wrap="square" rtlCol="0">
            <a:spAutoFit/>
          </a:bodyPr>
          <a:lstStyle/>
          <a:p>
            <a:r>
              <a:rPr lang="fr-FR" dirty="0"/>
              <a:t>Dans le cas de mesures dans un milieu conducteur avec une CTN non protégée par une gaine, on pourra vernir la partie immergée pour l’isoler en  prenant soin par contre de ne pas monter à des températures excessives pendant les mesures.</a:t>
            </a:r>
          </a:p>
        </p:txBody>
      </p:sp>
    </p:spTree>
    <p:extLst>
      <p:ext uri="{BB962C8B-B14F-4D97-AF65-F5344CB8AC3E}">
        <p14:creationId xmlns:p14="http://schemas.microsoft.com/office/powerpoint/2010/main" val="31222613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F3791F8-4995-40D1-8359-2E4FF7BCF3E0}"/>
              </a:ext>
            </a:extLst>
          </p:cNvPr>
          <p:cNvSpPr>
            <a:spLocks noGrp="1"/>
          </p:cNvSpPr>
          <p:nvPr>
            <p:ph type="title"/>
          </p:nvPr>
        </p:nvSpPr>
        <p:spPr/>
        <p:txBody>
          <a:bodyPr/>
          <a:lstStyle/>
          <a:p>
            <a:r>
              <a:rPr lang="fr-FR" sz="3200" b="1" u="dbl" dirty="0">
                <a:solidFill>
                  <a:srgbClr val="002060"/>
                </a:solidFill>
                <a:latin typeface="Arial" panose="020B0604020202020204" pitchFamily="34" charset="0"/>
                <a:ea typeface="+mn-ea"/>
                <a:cs typeface="Arial" panose="020B0604020202020204" pitchFamily="34" charset="0"/>
              </a:rPr>
              <a:t>CONSEILS</a:t>
            </a:r>
            <a:endParaRPr lang="fr-FR" dirty="0"/>
          </a:p>
        </p:txBody>
      </p:sp>
      <p:sp>
        <p:nvSpPr>
          <p:cNvPr id="3" name="Espace réservé du contenu 2">
            <a:extLst>
              <a:ext uri="{FF2B5EF4-FFF2-40B4-BE49-F238E27FC236}">
                <a16:creationId xmlns:a16="http://schemas.microsoft.com/office/drawing/2014/main" id="{266D0140-C085-4776-BCC5-3E2B1DD6955B}"/>
              </a:ext>
            </a:extLst>
          </p:cNvPr>
          <p:cNvSpPr>
            <a:spLocks noGrp="1"/>
          </p:cNvSpPr>
          <p:nvPr>
            <p:ph idx="1"/>
          </p:nvPr>
        </p:nvSpPr>
        <p:spPr/>
        <p:txBody>
          <a:bodyPr>
            <a:normAutofit lnSpcReduction="10000"/>
          </a:bodyPr>
          <a:lstStyle/>
          <a:p>
            <a:r>
              <a:rPr lang="fr-FR" dirty="0"/>
              <a:t>Dans la mesure du possible on essayera de maintenir la CTN et la sonde du thermomètre le plus proche possible pendant les mesures quitte à les attacher entre elles.</a:t>
            </a:r>
          </a:p>
          <a:p>
            <a:r>
              <a:rPr lang="fr-FR" dirty="0"/>
              <a:t>On préfèrera utiliser de l’eau distillée( moins conductrice)qu’on aura un peu refroidi  au congélateur avant le TP pour démarrer les mesures à une température inférieure à la température de la pièce.</a:t>
            </a:r>
          </a:p>
          <a:p>
            <a:endParaRPr lang="fr-FR" dirty="0"/>
          </a:p>
          <a:p>
            <a:pPr marL="0" indent="0">
              <a:buNone/>
            </a:pPr>
            <a:endParaRPr lang="fr-FR" dirty="0"/>
          </a:p>
          <a:p>
            <a:endParaRPr lang="fr-FR" dirty="0"/>
          </a:p>
        </p:txBody>
      </p:sp>
      <p:sp>
        <p:nvSpPr>
          <p:cNvPr id="4" name="Espace réservé du pied de page 3">
            <a:extLst>
              <a:ext uri="{FF2B5EF4-FFF2-40B4-BE49-F238E27FC236}">
                <a16:creationId xmlns:a16="http://schemas.microsoft.com/office/drawing/2014/main" id="{187DB244-3E1C-4C4E-805A-CB7E7F074ABC}"/>
              </a:ext>
            </a:extLst>
          </p:cNvPr>
          <p:cNvSpPr>
            <a:spLocks noGrp="1"/>
          </p:cNvSpPr>
          <p:nvPr>
            <p:ph type="ftr" sz="quarter" idx="11"/>
          </p:nvPr>
        </p:nvSpPr>
        <p:spPr/>
        <p:txBody>
          <a:bodyPr/>
          <a:lstStyle/>
          <a:p>
            <a:r>
              <a:rPr lang="fr-FR"/>
              <a:t>STAGE SPH_07_A</a:t>
            </a:r>
          </a:p>
        </p:txBody>
      </p:sp>
    </p:spTree>
    <p:extLst>
      <p:ext uri="{BB962C8B-B14F-4D97-AF65-F5344CB8AC3E}">
        <p14:creationId xmlns:p14="http://schemas.microsoft.com/office/powerpoint/2010/main" val="5495434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p:txBody>
          <a:bodyPr/>
          <a:lstStyle/>
          <a:p>
            <a:pPr>
              <a:spcBef>
                <a:spcPct val="0"/>
              </a:spcBef>
              <a:buFontTx/>
              <a:buNone/>
            </a:pPr>
            <a:r>
              <a:rPr lang="fr-FR" altLang="fr-FR" dirty="0">
                <a:solidFill>
                  <a:srgbClr val="898989"/>
                </a:solidFill>
                <a:latin typeface="Arial" charset="0"/>
              </a:rPr>
              <a:t>La ruche connectée, activité sur la CTN</a:t>
            </a:r>
          </a:p>
        </p:txBody>
      </p:sp>
      <p:sp>
        <p:nvSpPr>
          <p:cNvPr id="4" name="Rectangle 3"/>
          <p:cNvSpPr/>
          <p:nvPr/>
        </p:nvSpPr>
        <p:spPr>
          <a:xfrm>
            <a:off x="1071340" y="568796"/>
            <a:ext cx="7416824" cy="584775"/>
          </a:xfrm>
          <a:prstGeom prst="rect">
            <a:avLst/>
          </a:prstGeom>
        </p:spPr>
        <p:txBody>
          <a:bodyPr wrap="square">
            <a:spAutoFit/>
          </a:bodyPr>
          <a:lstStyle/>
          <a:p>
            <a:pPr algn="ctr"/>
            <a:r>
              <a:rPr lang="fr-FR" sz="3200" b="1" u="dbl" dirty="0">
                <a:solidFill>
                  <a:srgbClr val="002060"/>
                </a:solidFill>
                <a:latin typeface="Arial" panose="020B0604020202020204" pitchFamily="34" charset="0"/>
                <a:cs typeface="Arial" panose="020B0604020202020204" pitchFamily="34" charset="0"/>
              </a:rPr>
              <a:t>Questions préliminaires</a:t>
            </a:r>
            <a:endParaRPr lang="fr-FR" sz="3200" b="1" dirty="0">
              <a:solidFill>
                <a:srgbClr val="002060"/>
              </a:solidFill>
              <a:latin typeface="Arial" panose="020B0604020202020204" pitchFamily="34" charset="0"/>
              <a:cs typeface="Arial" panose="020B0604020202020204" pitchFamily="34" charset="0"/>
            </a:endParaRPr>
          </a:p>
        </p:txBody>
      </p:sp>
      <p:sp>
        <p:nvSpPr>
          <p:cNvPr id="10" name="ZoneTexte 9"/>
          <p:cNvSpPr txBox="1"/>
          <p:nvPr/>
        </p:nvSpPr>
        <p:spPr>
          <a:xfrm>
            <a:off x="683568" y="5445224"/>
            <a:ext cx="8136904" cy="369332"/>
          </a:xfrm>
          <a:prstGeom prst="rect">
            <a:avLst/>
          </a:prstGeom>
          <a:noFill/>
        </p:spPr>
        <p:txBody>
          <a:bodyPr wrap="square" rtlCol="0">
            <a:spAutoFit/>
          </a:bodyPr>
          <a:lstStyle/>
          <a:p>
            <a:r>
              <a:rPr lang="fr-FR" b="1" dirty="0">
                <a:solidFill>
                  <a:srgbClr val="002060"/>
                </a:solidFill>
                <a:latin typeface="Arial" panose="020B0604020202020204" pitchFamily="34" charset="0"/>
                <a:cs typeface="Arial" panose="020B0604020202020204" pitchFamily="34" charset="0"/>
              </a:rPr>
              <a:t>        </a:t>
            </a:r>
          </a:p>
        </p:txBody>
      </p:sp>
      <p:grpSp>
        <p:nvGrpSpPr>
          <p:cNvPr id="5" name="Groupe 4"/>
          <p:cNvGrpSpPr/>
          <p:nvPr/>
        </p:nvGrpSpPr>
        <p:grpSpPr>
          <a:xfrm>
            <a:off x="856075" y="1848884"/>
            <a:ext cx="7111089" cy="2499360"/>
            <a:chOff x="856075" y="1848884"/>
            <a:chExt cx="7111089" cy="2499360"/>
          </a:xfrm>
        </p:grpSpPr>
        <p:grpSp>
          <p:nvGrpSpPr>
            <p:cNvPr id="6" name="Groupe 5"/>
            <p:cNvGrpSpPr/>
            <p:nvPr/>
          </p:nvGrpSpPr>
          <p:grpSpPr>
            <a:xfrm>
              <a:off x="856075" y="1848884"/>
              <a:ext cx="7111089" cy="2499360"/>
              <a:chOff x="-389614" y="0"/>
              <a:chExt cx="7111089" cy="2499561"/>
            </a:xfrm>
          </p:grpSpPr>
          <p:grpSp>
            <p:nvGrpSpPr>
              <p:cNvPr id="7" name="Groupe 6"/>
              <p:cNvGrpSpPr/>
              <p:nvPr/>
            </p:nvGrpSpPr>
            <p:grpSpPr>
              <a:xfrm>
                <a:off x="-389614" y="0"/>
                <a:ext cx="7111089" cy="2499561"/>
                <a:chOff x="-389614" y="0"/>
                <a:chExt cx="7111089" cy="2499561"/>
              </a:xfrm>
            </p:grpSpPr>
            <p:sp>
              <p:nvSpPr>
                <p:cNvPr id="9" name="Zone de texte 13"/>
                <p:cNvSpPr txBox="1"/>
                <p:nvPr/>
              </p:nvSpPr>
              <p:spPr>
                <a:xfrm>
                  <a:off x="0" y="0"/>
                  <a:ext cx="6721475" cy="249956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fr-FR" sz="1200" b="1" dirty="0">
                      <a:effectLst/>
                      <a:ea typeface="Calibri"/>
                      <a:cs typeface="Times New Roman"/>
                    </a:rPr>
                    <a:t> </a:t>
                  </a:r>
                  <a:endParaRPr lang="fr-FR" sz="1100" dirty="0">
                    <a:effectLst/>
                    <a:ea typeface="Calibri"/>
                    <a:cs typeface="Times New Roman"/>
                  </a:endParaRPr>
                </a:p>
                <a:p>
                  <a:pPr>
                    <a:lnSpc>
                      <a:spcPct val="115000"/>
                    </a:lnSpc>
                    <a:spcAft>
                      <a:spcPts val="1000"/>
                    </a:spcAft>
                  </a:pPr>
                  <a:r>
                    <a:rPr lang="fr-FR" sz="1200" b="1" dirty="0">
                      <a:effectLst/>
                      <a:ea typeface="Calibri"/>
                      <a:cs typeface="Times New Roman"/>
                    </a:rPr>
                    <a:t> </a:t>
                  </a:r>
                  <a:endParaRPr lang="fr-FR" sz="1100" dirty="0">
                    <a:effectLst/>
                    <a:ea typeface="Calibri"/>
                    <a:cs typeface="Times New Roman"/>
                  </a:endParaRPr>
                </a:p>
                <a:p>
                  <a:pPr>
                    <a:lnSpc>
                      <a:spcPct val="115000"/>
                    </a:lnSpc>
                    <a:spcAft>
                      <a:spcPts val="1000"/>
                    </a:spcAft>
                  </a:pPr>
                  <a:r>
                    <a:rPr lang="fr-FR" sz="1200" b="1" dirty="0">
                      <a:effectLst/>
                      <a:ea typeface="Calibri"/>
                      <a:cs typeface="Times New Roman"/>
                    </a:rPr>
                    <a:t> </a:t>
                  </a:r>
                  <a:endParaRPr lang="fr-FR" sz="1100" dirty="0">
                    <a:effectLst/>
                    <a:ea typeface="Calibri"/>
                    <a:cs typeface="Times New Roman"/>
                  </a:endParaRPr>
                </a:p>
              </p:txBody>
            </p:sp>
            <p:grpSp>
              <p:nvGrpSpPr>
                <p:cNvPr id="11" name="Groupe 10"/>
                <p:cNvGrpSpPr/>
                <p:nvPr/>
              </p:nvGrpSpPr>
              <p:grpSpPr>
                <a:xfrm>
                  <a:off x="-389614" y="685144"/>
                  <a:ext cx="6582024" cy="1687140"/>
                  <a:chOff x="-948738" y="-2112"/>
                  <a:chExt cx="6582024" cy="1687140"/>
                </a:xfrm>
              </p:grpSpPr>
              <p:grpSp>
                <p:nvGrpSpPr>
                  <p:cNvPr id="13" name="Groupe 12"/>
                  <p:cNvGrpSpPr/>
                  <p:nvPr/>
                </p:nvGrpSpPr>
                <p:grpSpPr>
                  <a:xfrm>
                    <a:off x="80211" y="192506"/>
                    <a:ext cx="5553075" cy="914400"/>
                    <a:chOff x="0" y="0"/>
                    <a:chExt cx="5553075" cy="914400"/>
                  </a:xfrm>
                </p:grpSpPr>
                <p:cxnSp>
                  <p:nvCxnSpPr>
                    <p:cNvPr id="17" name="Connecteur droit 16"/>
                    <p:cNvCxnSpPr/>
                    <p:nvPr/>
                  </p:nvCxnSpPr>
                  <p:spPr>
                    <a:xfrm>
                      <a:off x="0" y="190500"/>
                      <a:ext cx="539115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7"/>
                    <p:cNvCxnSpPr/>
                    <p:nvPr/>
                  </p:nvCxnSpPr>
                  <p:spPr>
                    <a:xfrm>
                      <a:off x="2181225" y="190500"/>
                      <a:ext cx="0" cy="52387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571500" y="0"/>
                      <a:ext cx="952500"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fr-FR" sz="1600" b="1">
                          <a:solidFill>
                            <a:srgbClr val="000000"/>
                          </a:solidFill>
                          <a:effectLst/>
                          <a:ea typeface="Calibri"/>
                          <a:cs typeface="Times New Roman"/>
                        </a:rPr>
                        <a:t>1 k</a:t>
                      </a:r>
                      <a:r>
                        <a:rPr lang="fr-FR" sz="1600" b="1">
                          <a:solidFill>
                            <a:srgbClr val="000000"/>
                          </a:solidFill>
                          <a:effectLst/>
                          <a:ea typeface="Calibri"/>
                          <a:cs typeface="Calibri"/>
                        </a:rPr>
                        <a:t>Ω</a:t>
                      </a:r>
                      <a:endParaRPr lang="fr-FR" sz="1100">
                        <a:effectLst/>
                        <a:ea typeface="Calibri"/>
                        <a:cs typeface="Times New Roman"/>
                      </a:endParaRPr>
                    </a:p>
                  </p:txBody>
                </p:sp>
                <p:sp>
                  <p:nvSpPr>
                    <p:cNvPr id="20" name="Rectangle 19"/>
                    <p:cNvSpPr/>
                    <p:nvPr/>
                  </p:nvSpPr>
                  <p:spPr>
                    <a:xfrm>
                      <a:off x="2695575" y="0"/>
                      <a:ext cx="952500"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fr-FR" sz="1600" b="1">
                          <a:solidFill>
                            <a:srgbClr val="000000"/>
                          </a:solidFill>
                          <a:effectLst/>
                          <a:ea typeface="Calibri"/>
                          <a:cs typeface="Times New Roman"/>
                        </a:rPr>
                        <a:t>CTN</a:t>
                      </a:r>
                      <a:endParaRPr lang="fr-FR" sz="1100">
                        <a:effectLst/>
                        <a:ea typeface="Calibri"/>
                        <a:cs typeface="Times New Roman"/>
                      </a:endParaRPr>
                    </a:p>
                  </p:txBody>
                </p:sp>
                <p:sp>
                  <p:nvSpPr>
                    <p:cNvPr id="21" name="Rectangle 20"/>
                    <p:cNvSpPr/>
                    <p:nvPr/>
                  </p:nvSpPr>
                  <p:spPr>
                    <a:xfrm>
                      <a:off x="4600575" y="0"/>
                      <a:ext cx="952500"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fr-FR" sz="1600" b="1">
                          <a:solidFill>
                            <a:srgbClr val="000000"/>
                          </a:solidFill>
                          <a:effectLst/>
                          <a:ea typeface="Calibri"/>
                          <a:cs typeface="Times New Roman"/>
                        </a:rPr>
                        <a:t>+5Vcc</a:t>
                      </a:r>
                      <a:endParaRPr lang="fr-FR" sz="1100">
                        <a:effectLst/>
                        <a:ea typeface="Calibri"/>
                        <a:cs typeface="Times New Roman"/>
                      </a:endParaRPr>
                    </a:p>
                  </p:txBody>
                </p:sp>
                <p:sp>
                  <p:nvSpPr>
                    <p:cNvPr id="22" name="Rectangle 21"/>
                    <p:cNvSpPr/>
                    <p:nvPr/>
                  </p:nvSpPr>
                  <p:spPr>
                    <a:xfrm>
                      <a:off x="1828800" y="533400"/>
                      <a:ext cx="704850"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fr-FR" sz="1600" b="1">
                          <a:solidFill>
                            <a:srgbClr val="000000"/>
                          </a:solidFill>
                          <a:effectLst/>
                          <a:ea typeface="Calibri"/>
                          <a:cs typeface="Times New Roman"/>
                        </a:rPr>
                        <a:t>0</a:t>
                      </a:r>
                      <a:endParaRPr lang="fr-FR" sz="1100">
                        <a:effectLst/>
                        <a:ea typeface="Calibri"/>
                        <a:cs typeface="Times New Roman"/>
                      </a:endParaRPr>
                    </a:p>
                  </p:txBody>
                </p:sp>
                <p:cxnSp>
                  <p:nvCxnSpPr>
                    <p:cNvPr id="23" name="Connecteur droit 22"/>
                    <p:cNvCxnSpPr/>
                    <p:nvPr/>
                  </p:nvCxnSpPr>
                  <p:spPr>
                    <a:xfrm>
                      <a:off x="0" y="0"/>
                      <a:ext cx="0" cy="40957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4" name="Rectangle 13"/>
                  <p:cNvSpPr/>
                  <p:nvPr/>
                </p:nvSpPr>
                <p:spPr>
                  <a:xfrm>
                    <a:off x="1909011" y="-2112"/>
                    <a:ext cx="704850" cy="38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fr-FR" sz="1600" b="1">
                        <a:solidFill>
                          <a:srgbClr val="000000"/>
                        </a:solidFill>
                        <a:effectLst/>
                        <a:ea typeface="Calibri"/>
                        <a:cs typeface="Times New Roman"/>
                      </a:rPr>
                      <a:t>U</a:t>
                    </a:r>
                    <a:endParaRPr lang="fr-FR" sz="1100">
                      <a:effectLst/>
                      <a:ea typeface="Calibri"/>
                      <a:cs typeface="Times New Roman"/>
                    </a:endParaRPr>
                  </a:p>
                </p:txBody>
              </p:sp>
              <p:sp>
                <p:nvSpPr>
                  <p:cNvPr id="15" name="Rectangle 14"/>
                  <p:cNvSpPr/>
                  <p:nvPr/>
                </p:nvSpPr>
                <p:spPr>
                  <a:xfrm>
                    <a:off x="3866147" y="0"/>
                    <a:ext cx="704850" cy="38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fr-FR" sz="1600" b="1">
                        <a:solidFill>
                          <a:srgbClr val="000000"/>
                        </a:solidFill>
                        <a:effectLst/>
                        <a:ea typeface="Calibri"/>
                        <a:cs typeface="Times New Roman"/>
                      </a:rPr>
                      <a:t>E</a:t>
                    </a:r>
                    <a:endParaRPr lang="fr-FR" sz="1100">
                      <a:effectLst/>
                      <a:ea typeface="Calibri"/>
                      <a:cs typeface="Times New Roman"/>
                    </a:endParaRPr>
                  </a:p>
                </p:txBody>
              </p:sp>
              <p:sp>
                <p:nvSpPr>
                  <p:cNvPr id="16" name="Rectangle 15"/>
                  <p:cNvSpPr/>
                  <p:nvPr/>
                </p:nvSpPr>
                <p:spPr>
                  <a:xfrm>
                    <a:off x="-948738" y="1304028"/>
                    <a:ext cx="1844842" cy="381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fr-FR" sz="1600" b="1" dirty="0">
                        <a:solidFill>
                          <a:srgbClr val="000000"/>
                        </a:solidFill>
                        <a:effectLst/>
                        <a:ea typeface="Calibri"/>
                        <a:cs typeface="Times New Roman"/>
                      </a:rPr>
                      <a:t>Entrée analogique</a:t>
                    </a:r>
                    <a:endParaRPr lang="fr-FR" sz="1100" dirty="0">
                      <a:effectLst/>
                      <a:ea typeface="Calibri"/>
                      <a:cs typeface="Times New Roman"/>
                    </a:endParaRPr>
                  </a:p>
                </p:txBody>
              </p:sp>
            </p:grpSp>
          </p:grpSp>
          <p:sp>
            <p:nvSpPr>
              <p:cNvPr id="8" name="Rectangle 7"/>
              <p:cNvSpPr/>
              <p:nvPr/>
            </p:nvSpPr>
            <p:spPr>
              <a:xfrm>
                <a:off x="1349115" y="494676"/>
                <a:ext cx="704850" cy="3809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fr-FR" sz="1600" b="1">
                    <a:solidFill>
                      <a:srgbClr val="000000"/>
                    </a:solidFill>
                    <a:effectLst/>
                    <a:ea typeface="Calibri"/>
                    <a:cs typeface="Times New Roman"/>
                  </a:rPr>
                  <a:t>R</a:t>
                </a:r>
                <a:endParaRPr lang="fr-FR" sz="1100">
                  <a:effectLst/>
                  <a:ea typeface="Calibri"/>
                  <a:cs typeface="Times New Roman"/>
                </a:endParaRPr>
              </a:p>
            </p:txBody>
          </p:sp>
        </p:grpSp>
        <p:sp>
          <p:nvSpPr>
            <p:cNvPr id="2" name="ZoneTexte 1"/>
            <p:cNvSpPr txBox="1"/>
            <p:nvPr/>
          </p:nvSpPr>
          <p:spPr>
            <a:xfrm>
              <a:off x="1547664" y="2564904"/>
              <a:ext cx="461665" cy="670949"/>
            </a:xfrm>
            <a:prstGeom prst="rect">
              <a:avLst/>
            </a:prstGeom>
            <a:noFill/>
          </p:spPr>
          <p:txBody>
            <a:bodyPr vert="vert270" wrap="square" rtlCol="0">
              <a:spAutoFit/>
            </a:bodyPr>
            <a:lstStyle/>
            <a:p>
              <a:r>
                <a:rPr lang="fr-FR" b="1" dirty="0"/>
                <a:t>GND</a:t>
              </a:r>
            </a:p>
          </p:txBody>
        </p:sp>
      </p:grpSp>
      <p:sp>
        <p:nvSpPr>
          <p:cNvPr id="24" name="ZoneTexte 23"/>
          <p:cNvSpPr txBox="1"/>
          <p:nvPr/>
        </p:nvSpPr>
        <p:spPr>
          <a:xfrm>
            <a:off x="395536" y="1556792"/>
            <a:ext cx="8092628" cy="830997"/>
          </a:xfrm>
          <a:prstGeom prst="rect">
            <a:avLst/>
          </a:prstGeom>
          <a:noFill/>
        </p:spPr>
        <p:txBody>
          <a:bodyPr wrap="square" rtlCol="0">
            <a:spAutoFit/>
          </a:bodyPr>
          <a:lstStyle/>
          <a:p>
            <a:r>
              <a:rPr lang="fr-FR" sz="2400" dirty="0"/>
              <a:t>Le capteur de température destiné à l’ARDUINO peut être schématisé ainsi:</a:t>
            </a:r>
          </a:p>
        </p:txBody>
      </p:sp>
      <p:cxnSp>
        <p:nvCxnSpPr>
          <p:cNvPr id="26" name="Connecteur droit avec flèche 25"/>
          <p:cNvCxnSpPr/>
          <p:nvPr/>
        </p:nvCxnSpPr>
        <p:spPr>
          <a:xfrm flipV="1">
            <a:off x="2700917" y="3642901"/>
            <a:ext cx="862971" cy="387592"/>
          </a:xfrm>
          <a:prstGeom prst="straightConnector1">
            <a:avLst/>
          </a:prstGeom>
          <a:ln w="3175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pic>
        <p:nvPicPr>
          <p:cNvPr id="32" name="Image 3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79752" y="3420673"/>
            <a:ext cx="2204864" cy="2204864"/>
          </a:xfrm>
          <a:prstGeom prst="rect">
            <a:avLst/>
          </a:prstGeom>
        </p:spPr>
      </p:pic>
      <p:sp>
        <p:nvSpPr>
          <p:cNvPr id="49" name="ZoneTexte 48"/>
          <p:cNvSpPr txBox="1"/>
          <p:nvPr/>
        </p:nvSpPr>
        <p:spPr>
          <a:xfrm>
            <a:off x="7724887" y="5075894"/>
            <a:ext cx="824218" cy="369332"/>
          </a:xfrm>
          <a:prstGeom prst="rect">
            <a:avLst/>
          </a:prstGeom>
          <a:noFill/>
          <a:ln w="25400">
            <a:solidFill>
              <a:schemeClr val="accent1">
                <a:lumMod val="50000"/>
              </a:schemeClr>
            </a:solidFill>
          </a:ln>
        </p:spPr>
        <p:txBody>
          <a:bodyPr wrap="square" rtlCol="0">
            <a:spAutoFit/>
          </a:bodyPr>
          <a:lstStyle/>
          <a:p>
            <a:r>
              <a:rPr lang="fr-FR" b="1" dirty="0"/>
              <a:t>+5vcc</a:t>
            </a:r>
          </a:p>
        </p:txBody>
      </p:sp>
      <p:sp>
        <p:nvSpPr>
          <p:cNvPr id="50" name="ZoneTexte 49"/>
          <p:cNvSpPr txBox="1"/>
          <p:nvPr/>
        </p:nvSpPr>
        <p:spPr>
          <a:xfrm>
            <a:off x="6208287" y="5994869"/>
            <a:ext cx="335045" cy="369332"/>
          </a:xfrm>
          <a:prstGeom prst="rect">
            <a:avLst/>
          </a:prstGeom>
          <a:noFill/>
          <a:ln w="25400">
            <a:solidFill>
              <a:schemeClr val="accent1">
                <a:lumMod val="50000"/>
              </a:schemeClr>
            </a:solidFill>
          </a:ln>
        </p:spPr>
        <p:txBody>
          <a:bodyPr wrap="square" rtlCol="0">
            <a:spAutoFit/>
          </a:bodyPr>
          <a:lstStyle/>
          <a:p>
            <a:r>
              <a:rPr lang="fr-FR" b="1" dirty="0"/>
              <a:t>0</a:t>
            </a:r>
          </a:p>
        </p:txBody>
      </p:sp>
      <p:sp>
        <p:nvSpPr>
          <p:cNvPr id="51" name="ZoneTexte 50"/>
          <p:cNvSpPr txBox="1"/>
          <p:nvPr/>
        </p:nvSpPr>
        <p:spPr>
          <a:xfrm>
            <a:off x="6961849" y="5733259"/>
            <a:ext cx="1115776" cy="369332"/>
          </a:xfrm>
          <a:prstGeom prst="rect">
            <a:avLst/>
          </a:prstGeom>
          <a:noFill/>
        </p:spPr>
        <p:txBody>
          <a:bodyPr wrap="square" rtlCol="0">
            <a:spAutoFit/>
          </a:bodyPr>
          <a:lstStyle/>
          <a:p>
            <a:r>
              <a:rPr lang="fr-FR" b="1" dirty="0"/>
              <a:t>GND</a:t>
            </a:r>
          </a:p>
        </p:txBody>
      </p:sp>
      <p:cxnSp>
        <p:nvCxnSpPr>
          <p:cNvPr id="52" name="Connecteur droit avec flèche 51"/>
          <p:cNvCxnSpPr>
            <a:stCxn id="50" idx="0"/>
          </p:cNvCxnSpPr>
          <p:nvPr/>
        </p:nvCxnSpPr>
        <p:spPr>
          <a:xfrm flipV="1">
            <a:off x="6375810" y="5445226"/>
            <a:ext cx="0" cy="549643"/>
          </a:xfrm>
          <a:prstGeom prst="straightConnector1">
            <a:avLst/>
          </a:prstGeom>
          <a:ln w="3175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6" name="Connecteur droit avec flèche 55"/>
          <p:cNvCxnSpPr>
            <a:stCxn id="49" idx="1"/>
          </p:cNvCxnSpPr>
          <p:nvPr/>
        </p:nvCxnSpPr>
        <p:spPr>
          <a:xfrm flipH="1" flipV="1">
            <a:off x="6894655" y="5177719"/>
            <a:ext cx="830232" cy="82841"/>
          </a:xfrm>
          <a:prstGeom prst="straightConnector1">
            <a:avLst/>
          </a:prstGeom>
          <a:ln w="3175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2" name="Connecteur droit 61"/>
          <p:cNvCxnSpPr>
            <a:endCxn id="51" idx="0"/>
          </p:cNvCxnSpPr>
          <p:nvPr/>
        </p:nvCxnSpPr>
        <p:spPr>
          <a:xfrm>
            <a:off x="6984616" y="5733259"/>
            <a:ext cx="535121"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Connecteur droit avec flèche 62"/>
          <p:cNvCxnSpPr/>
          <p:nvPr/>
        </p:nvCxnSpPr>
        <p:spPr>
          <a:xfrm flipH="1" flipV="1">
            <a:off x="6660232" y="5260560"/>
            <a:ext cx="591944" cy="459487"/>
          </a:xfrm>
          <a:prstGeom prst="straightConnector1">
            <a:avLst/>
          </a:prstGeom>
          <a:ln w="3175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08241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Espace réservé du contenu 4">
            <a:extLst>
              <a:ext uri="{FF2B5EF4-FFF2-40B4-BE49-F238E27FC236}">
                <a16:creationId xmlns:a16="http://schemas.microsoft.com/office/drawing/2014/main" id="{A1EBD18B-BDBC-4118-B395-6455EB75C571}"/>
              </a:ext>
            </a:extLst>
          </p:cNvPr>
          <p:cNvGraphicFramePr>
            <a:graphicFrameLocks noGrp="1"/>
          </p:cNvGraphicFramePr>
          <p:nvPr>
            <p:ph idx="1"/>
            <p:extLst>
              <p:ext uri="{D42A27DB-BD31-4B8C-83A1-F6EECF244321}">
                <p14:modId xmlns:p14="http://schemas.microsoft.com/office/powerpoint/2010/main" val="241576635"/>
              </p:ext>
            </p:extLst>
          </p:nvPr>
        </p:nvGraphicFramePr>
        <p:xfrm>
          <a:off x="457200" y="1624012"/>
          <a:ext cx="8229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2" name="Titre 1">
            <a:extLst>
              <a:ext uri="{FF2B5EF4-FFF2-40B4-BE49-F238E27FC236}">
                <a16:creationId xmlns:a16="http://schemas.microsoft.com/office/drawing/2014/main" id="{49111031-3028-4745-A835-3C8B271D8C9A}"/>
              </a:ext>
            </a:extLst>
          </p:cNvPr>
          <p:cNvSpPr>
            <a:spLocks noGrp="1"/>
          </p:cNvSpPr>
          <p:nvPr>
            <p:ph type="title"/>
          </p:nvPr>
        </p:nvSpPr>
        <p:spPr/>
        <p:txBody>
          <a:bodyPr>
            <a:normAutofit fontScale="90000"/>
          </a:bodyPr>
          <a:lstStyle/>
          <a:p>
            <a:r>
              <a:rPr lang="fr-FR" dirty="0"/>
              <a:t>Doc 1 :Mesure de U en fonction de la Température</a:t>
            </a:r>
          </a:p>
        </p:txBody>
      </p:sp>
      <mc:AlternateContent xmlns:mc="http://schemas.openxmlformats.org/markup-compatibility/2006" xmlns:a14="http://schemas.microsoft.com/office/drawing/2010/main">
        <mc:Choice Requires="a14">
          <p:sp>
            <p:nvSpPr>
              <p:cNvPr id="4" name="Espace réservé du pied de page 3">
                <a:extLst>
                  <a:ext uri="{FF2B5EF4-FFF2-40B4-BE49-F238E27FC236}">
                    <a16:creationId xmlns:a16="http://schemas.microsoft.com/office/drawing/2014/main" id="{BB1E8F03-EF6C-4377-9B83-01F619C8E901}"/>
                  </a:ext>
                </a:extLst>
              </p:cNvPr>
              <p:cNvSpPr>
                <a:spLocks noGrp="1"/>
              </p:cNvSpPr>
              <p:nvPr>
                <p:ph type="ftr" sz="quarter" idx="11"/>
              </p:nvPr>
            </p:nvSpPr>
            <p:spPr/>
            <p:txBody>
              <a:bodyPr/>
              <a:lstStyle/>
              <a:p>
                <a:r>
                  <a:rPr lang="fr-FR"/>
                  <a:t>STAGE SPH_07_A</a:t>
                </a:r>
              </a:p>
            </p:txBody>
          </p:sp>
        </mc:Choice>
        <mc:Fallback xmlns="">
          <p:sp>
            <p:nvSpPr>
              <p:cNvPr id="4" name="Espace réservé du pied de page 3">
                <a:extLst>
                  <a:ext uri="{FF2B5EF4-FFF2-40B4-BE49-F238E27FC236}">
                    <a16:creationId xmlns:a16="http://schemas.microsoft.com/office/drawing/2014/main" id="{BB1E8F03-EF6C-4377-9B83-01F619C8E901}"/>
                  </a:ext>
                </a:extLst>
              </p:cNvPr>
              <p:cNvSpPr>
                <a:spLocks noGrp="1" noRot="1" noChangeAspect="1" noMove="1" noResize="1" noEditPoints="1" noAdjustHandles="1" noChangeArrowheads="1" noChangeShapeType="1" noTextEdit="1"/>
              </p:cNvSpPr>
              <p:nvPr>
                <p:ph type="ftr" sz="quarter" idx="11"/>
              </p:nvPr>
            </p:nvSpPr>
            <p:spPr>
              <a:blipFill>
                <a:blip r:embed="rId3"/>
                <a:stretch>
                  <a:fillRect l="-908"/>
                </a:stretch>
              </a:blipFill>
            </p:spPr>
            <p:txBody>
              <a:bodyPr/>
              <a:lstStyle/>
              <a:p>
                <a:r>
                  <a:rPr lang="fr-FR">
                    <a:noFill/>
                  </a:rPr>
                  <a:t> </a:t>
                </a:r>
              </a:p>
            </p:txBody>
          </p:sp>
        </mc:Fallback>
      </mc:AlternateContent>
    </p:spTree>
    <p:extLst>
      <p:ext uri="{BB962C8B-B14F-4D97-AF65-F5344CB8AC3E}">
        <p14:creationId xmlns:p14="http://schemas.microsoft.com/office/powerpoint/2010/main" val="12814531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3EC8990-4CF6-41D6-99A9-FF2D88792155}"/>
              </a:ext>
            </a:extLst>
          </p:cNvPr>
          <p:cNvSpPr>
            <a:spLocks noGrp="1"/>
          </p:cNvSpPr>
          <p:nvPr>
            <p:ph type="title"/>
          </p:nvPr>
        </p:nvSpPr>
        <p:spPr/>
        <p:txBody>
          <a:bodyPr>
            <a:normAutofit fontScale="90000"/>
          </a:bodyPr>
          <a:lstStyle/>
          <a:p>
            <a:r>
              <a:rPr lang="fr-FR" b="1" u="dbl" dirty="0">
                <a:solidFill>
                  <a:srgbClr val="002060"/>
                </a:solidFill>
                <a:latin typeface="Arial" panose="020B0604020202020204" pitchFamily="34" charset="0"/>
                <a:cs typeface="Arial" panose="020B0604020202020204" pitchFamily="34" charset="0"/>
              </a:rPr>
              <a:t>Questions préliminaires</a:t>
            </a:r>
            <a:br>
              <a:rPr lang="fr-FR" b="1" dirty="0">
                <a:solidFill>
                  <a:srgbClr val="002060"/>
                </a:solidFill>
                <a:latin typeface="Arial" panose="020B0604020202020204" pitchFamily="34" charset="0"/>
                <a:cs typeface="Arial" panose="020B0604020202020204" pitchFamily="34" charset="0"/>
              </a:rPr>
            </a:br>
            <a:endParaRPr lang="fr-FR" dirty="0"/>
          </a:p>
        </p:txBody>
      </p:sp>
      <mc:AlternateContent xmlns:mc="http://schemas.openxmlformats.org/markup-compatibility/2006">
        <mc:Choice xmlns:a14="http://schemas.microsoft.com/office/drawing/2010/main" Requires="a14">
          <p:sp>
            <p:nvSpPr>
              <p:cNvPr id="3" name="Espace réservé du contenu 2">
                <a:extLst>
                  <a:ext uri="{FF2B5EF4-FFF2-40B4-BE49-F238E27FC236}">
                    <a16:creationId xmlns:a16="http://schemas.microsoft.com/office/drawing/2014/main" id="{360B8479-8FDE-45D3-9101-FCFAC1493D5D}"/>
                  </a:ext>
                </a:extLst>
              </p:cNvPr>
              <p:cNvSpPr>
                <a:spLocks noGrp="1"/>
              </p:cNvSpPr>
              <p:nvPr>
                <p:ph idx="1"/>
              </p:nvPr>
            </p:nvSpPr>
            <p:spPr/>
            <p:txBody>
              <a:bodyPr/>
              <a:lstStyle/>
              <a:p>
                <a:r>
                  <a:rPr lang="fr-FR" dirty="0"/>
                  <a:t>Il est demandé à l’élève d’extraire du tableau de mesures du document 1 la tension U à la température la plus proche de 37°C puis d’appliquer directement la relation fournie.</a:t>
                </a:r>
              </a:p>
              <a:p>
                <a:endParaRPr lang="fr-FR" dirty="0"/>
              </a:p>
              <a:p>
                <a14:m>
                  <m:oMath xmlns:m="http://schemas.openxmlformats.org/officeDocument/2006/math">
                    <m:r>
                      <a:rPr lang="fr-FR" i="1">
                        <a:latin typeface="Cambria Math" panose="02040503050406030204" pitchFamily="18" charset="0"/>
                      </a:rPr>
                      <m:t>𝐶𝑇𝑁</m:t>
                    </m:r>
                    <m:r>
                      <a:rPr lang="fr-FR" i="1">
                        <a:latin typeface="Cambria Math" panose="02040503050406030204" pitchFamily="18" charset="0"/>
                      </a:rPr>
                      <m:t>= </m:t>
                    </m:r>
                    <m:f>
                      <m:fPr>
                        <m:ctrlPr>
                          <a:rPr lang="fr-FR" i="1">
                            <a:latin typeface="Cambria Math" panose="02040503050406030204" pitchFamily="18" charset="0"/>
                          </a:rPr>
                        </m:ctrlPr>
                      </m:fPr>
                      <m:num>
                        <m:r>
                          <a:rPr lang="fr-FR" i="1">
                            <a:latin typeface="Cambria Math" panose="02040503050406030204" pitchFamily="18" charset="0"/>
                          </a:rPr>
                          <m:t>𝐸</m:t>
                        </m:r>
                        <m:r>
                          <a:rPr lang="fr-FR" i="1">
                            <a:latin typeface="Cambria Math" panose="02040503050406030204" pitchFamily="18" charset="0"/>
                          </a:rPr>
                          <m:t>×</m:t>
                        </m:r>
                        <m:r>
                          <a:rPr lang="fr-FR" i="1">
                            <a:latin typeface="Cambria Math" panose="02040503050406030204" pitchFamily="18" charset="0"/>
                          </a:rPr>
                          <m:t>𝑅</m:t>
                        </m:r>
                      </m:num>
                      <m:den>
                        <m:r>
                          <a:rPr lang="fr-FR" i="1">
                            <a:latin typeface="Cambria Math" panose="02040503050406030204" pitchFamily="18" charset="0"/>
                          </a:rPr>
                          <m:t>𝑈</m:t>
                        </m:r>
                      </m:den>
                    </m:f>
                    <m:r>
                      <a:rPr lang="fr-FR" i="1">
                        <a:latin typeface="Cambria Math" panose="02040503050406030204" pitchFamily="18" charset="0"/>
                      </a:rPr>
                      <m:t>−</m:t>
                    </m:r>
                    <m:r>
                      <a:rPr lang="fr-FR" i="1">
                        <a:latin typeface="Cambria Math" panose="02040503050406030204" pitchFamily="18" charset="0"/>
                      </a:rPr>
                      <m:t>𝑅</m:t>
                    </m:r>
                  </m:oMath>
                </a14:m>
                <a:r>
                  <a:rPr lang="fr-FR" dirty="0"/>
                  <a:t>  ici pour T=37°C CTN=5*1000/3,1-1000=613</a:t>
                </a:r>
                <a:r>
                  <a:rPr lang="el-GR" dirty="0"/>
                  <a:t>Ω</a:t>
                </a:r>
                <a:endParaRPr lang="fr-FR" dirty="0"/>
              </a:p>
              <a:p>
                <a:endParaRPr lang="fr-FR" dirty="0"/>
              </a:p>
              <a:p>
                <a:endParaRPr lang="fr-FR" dirty="0"/>
              </a:p>
            </p:txBody>
          </p:sp>
        </mc:Choice>
        <mc:Fallback>
          <p:sp>
            <p:nvSpPr>
              <p:cNvPr id="3" name="Espace réservé du contenu 2">
                <a:extLst>
                  <a:ext uri="{FF2B5EF4-FFF2-40B4-BE49-F238E27FC236}">
                    <a16:creationId xmlns:a16="http://schemas.microsoft.com/office/drawing/2014/main" id="{360B8479-8FDE-45D3-9101-FCFAC1493D5D}"/>
                  </a:ext>
                </a:extLst>
              </p:cNvPr>
              <p:cNvSpPr>
                <a:spLocks noGrp="1" noRot="1" noChangeAspect="1" noMove="1" noResize="1" noEditPoints="1" noAdjustHandles="1" noChangeArrowheads="1" noChangeShapeType="1" noTextEdit="1"/>
              </p:cNvSpPr>
              <p:nvPr>
                <p:ph idx="1"/>
              </p:nvPr>
            </p:nvSpPr>
            <p:spPr>
              <a:blipFill>
                <a:blip r:embed="rId2"/>
                <a:stretch>
                  <a:fillRect l="-1704" t="-1752"/>
                </a:stretch>
              </a:blipFill>
            </p:spPr>
            <p:txBody>
              <a:bodyPr/>
              <a:lstStyle/>
              <a:p>
                <a:r>
                  <a:rPr lang="fr-FR">
                    <a:noFill/>
                  </a:rPr>
                  <a:t> </a:t>
                </a:r>
              </a:p>
            </p:txBody>
          </p:sp>
        </mc:Fallback>
      </mc:AlternateContent>
      <p:sp>
        <p:nvSpPr>
          <p:cNvPr id="4" name="Espace réservé du pied de page 3">
            <a:extLst>
              <a:ext uri="{FF2B5EF4-FFF2-40B4-BE49-F238E27FC236}">
                <a16:creationId xmlns:a16="http://schemas.microsoft.com/office/drawing/2014/main" id="{9A435149-EBCE-4096-8A64-B6ABBEF9EA74}"/>
              </a:ext>
            </a:extLst>
          </p:cNvPr>
          <p:cNvSpPr>
            <a:spLocks noGrp="1"/>
          </p:cNvSpPr>
          <p:nvPr>
            <p:ph type="ftr" sz="quarter" idx="11"/>
          </p:nvPr>
        </p:nvSpPr>
        <p:spPr/>
        <p:txBody>
          <a:bodyPr/>
          <a:lstStyle/>
          <a:p>
            <a:r>
              <a:rPr lang="fr-FR"/>
              <a:t>STAGE SPH_07_A</a:t>
            </a:r>
          </a:p>
        </p:txBody>
      </p:sp>
    </p:spTree>
    <p:extLst>
      <p:ext uri="{BB962C8B-B14F-4D97-AF65-F5344CB8AC3E}">
        <p14:creationId xmlns:p14="http://schemas.microsoft.com/office/powerpoint/2010/main" val="7433773"/>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895</TotalTime>
  <Words>804</Words>
  <Application>Microsoft Office PowerPoint</Application>
  <PresentationFormat>Affichage à l'écran (4:3)</PresentationFormat>
  <Paragraphs>108</Paragraphs>
  <Slides>13</Slides>
  <Notes>2</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13</vt:i4>
      </vt:variant>
    </vt:vector>
  </HeadingPairs>
  <TitlesOfParts>
    <vt:vector size="19" baseType="lpstr">
      <vt:lpstr>ＭＳ Ｐゴシック</vt:lpstr>
      <vt:lpstr>Arial</vt:lpstr>
      <vt:lpstr>Calibri</vt:lpstr>
      <vt:lpstr>Cambria Math</vt:lpstr>
      <vt:lpstr>Times New Roman</vt:lpstr>
      <vt:lpstr>Thème Office</vt:lpstr>
      <vt:lpstr>Présentation PowerPoint</vt:lpstr>
      <vt:lpstr>Présentation PowerPoint</vt:lpstr>
      <vt:lpstr>compétences évaluables en séance</vt:lpstr>
      <vt:lpstr>Présentation PowerPoint</vt:lpstr>
      <vt:lpstr>Présentation PowerPoint</vt:lpstr>
      <vt:lpstr>CONSEILS</vt:lpstr>
      <vt:lpstr>Présentation PowerPoint</vt:lpstr>
      <vt:lpstr>Doc 1 :Mesure de U en fonction de la Température</vt:lpstr>
      <vt:lpstr>Questions préliminaires </vt:lpstr>
      <vt:lpstr>Présentation PowerPoint</vt:lpstr>
      <vt:lpstr>Présentation PowerPoint</vt:lpstr>
      <vt:lpstr>Présentation PowerPoint</vt:lpstr>
      <vt:lpstr>La CTN vérifie t’elle la loi de Steinhart-Hart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Pascal P.</dc:creator>
  <cp:lastModifiedBy>Alexandre Boulongne</cp:lastModifiedBy>
  <cp:revision>55</cp:revision>
  <cp:lastPrinted>2018-04-06T11:21:44Z</cp:lastPrinted>
  <dcterms:created xsi:type="dcterms:W3CDTF">2017-10-26T19:33:19Z</dcterms:created>
  <dcterms:modified xsi:type="dcterms:W3CDTF">2018-04-09T13:53:24Z</dcterms:modified>
</cp:coreProperties>
</file>