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diagrams/quickStyle1.xml" ContentType="application/vnd.openxmlformats-officedocument.drawingml.diagramStyle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Default Extension="png" ContentType="image/png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5" r:id="rId1"/>
    <p:sldMasterId id="2147484198" r:id="rId2"/>
  </p:sldMasterIdLst>
  <p:notesMasterIdLst>
    <p:notesMasterId r:id="rId21"/>
  </p:notesMasterIdLst>
  <p:handoutMasterIdLst>
    <p:handoutMasterId r:id="rId22"/>
  </p:handoutMasterIdLst>
  <p:sldIdLst>
    <p:sldId id="256" r:id="rId3"/>
    <p:sldId id="305" r:id="rId4"/>
    <p:sldId id="313" r:id="rId5"/>
    <p:sldId id="314" r:id="rId6"/>
    <p:sldId id="315" r:id="rId7"/>
    <p:sldId id="321" r:id="rId8"/>
    <p:sldId id="316" r:id="rId9"/>
    <p:sldId id="322" r:id="rId10"/>
    <p:sldId id="323" r:id="rId11"/>
    <p:sldId id="317" r:id="rId12"/>
    <p:sldId id="320" r:id="rId13"/>
    <p:sldId id="319" r:id="rId14"/>
    <p:sldId id="306" r:id="rId15"/>
    <p:sldId id="310" r:id="rId16"/>
    <p:sldId id="307" r:id="rId17"/>
    <p:sldId id="311" r:id="rId18"/>
    <p:sldId id="312" r:id="rId19"/>
    <p:sldId id="318" r:id="rId20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BE8"/>
    <a:srgbClr val="FFD9CE"/>
    <a:srgbClr val="FFEDE8"/>
    <a:srgbClr val="6666FF"/>
    <a:srgbClr val="993300"/>
    <a:srgbClr val="333300"/>
    <a:srgbClr val="006600"/>
    <a:srgbClr val="DDDDDD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727" autoAdjust="0"/>
    <p:restoredTop sz="94660"/>
  </p:normalViewPr>
  <p:slideViewPr>
    <p:cSldViewPr>
      <p:cViewPr varScale="1">
        <p:scale>
          <a:sx n="80" d="100"/>
          <a:sy n="80" d="100"/>
        </p:scale>
        <p:origin x="-67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B738C01-5894-41D7-802A-9ACCFE904045}" type="doc">
      <dgm:prSet loTypeId="urn:microsoft.com/office/officeart/2005/8/layout/hierarchy5" loCatId="hierarchy" qsTypeId="urn:microsoft.com/office/officeart/2005/8/quickstyle/simple1#1" qsCatId="simple" csTypeId="urn:microsoft.com/office/officeart/2005/8/colors/accent1_2#1" csCatId="accent1" phldr="1"/>
      <dgm:spPr/>
      <dgm:t>
        <a:bodyPr/>
        <a:lstStyle/>
        <a:p>
          <a:endParaRPr lang="fr-FR"/>
        </a:p>
      </dgm:t>
    </dgm:pt>
    <dgm:pt modelId="{F207EC01-BC44-4A30-95BE-21AEB48B2515}">
      <dgm:prSet phldrT="[Texte]"/>
      <dgm:spPr/>
      <dgm:t>
        <a:bodyPr/>
        <a:lstStyle/>
        <a:p>
          <a:r>
            <a:rPr lang="fr-FR" dirty="0" smtClean="0"/>
            <a:t>Enseigner la physique chimie en CPGE</a:t>
          </a:r>
          <a:endParaRPr lang="fr-FR" dirty="0"/>
        </a:p>
      </dgm:t>
    </dgm:pt>
    <dgm:pt modelId="{7662D04E-6A04-4B06-8BF3-5B54C5FCE496}" type="parTrans" cxnId="{42B4E854-E546-4A1B-9067-1448DFB74245}">
      <dgm:prSet/>
      <dgm:spPr/>
      <dgm:t>
        <a:bodyPr/>
        <a:lstStyle/>
        <a:p>
          <a:endParaRPr lang="fr-FR"/>
        </a:p>
      </dgm:t>
    </dgm:pt>
    <dgm:pt modelId="{C42C8AB0-E75E-4687-97C3-E2DA11EFBBF1}" type="sibTrans" cxnId="{42B4E854-E546-4A1B-9067-1448DFB74245}">
      <dgm:prSet/>
      <dgm:spPr/>
      <dgm:t>
        <a:bodyPr/>
        <a:lstStyle/>
        <a:p>
          <a:endParaRPr lang="fr-FR"/>
        </a:p>
      </dgm:t>
    </dgm:pt>
    <dgm:pt modelId="{AC63760D-54C3-4EA1-A64C-994C67269576}">
      <dgm:prSet phldrT="[Texte]"/>
      <dgm:spPr/>
      <dgm:t>
        <a:bodyPr/>
        <a:lstStyle/>
        <a:p>
          <a:r>
            <a:rPr lang="fr-FR" dirty="0" smtClean="0"/>
            <a:t>Pratiquer la démarche scientifique (compétences)</a:t>
          </a:r>
          <a:endParaRPr lang="fr-FR" dirty="0"/>
        </a:p>
      </dgm:t>
    </dgm:pt>
    <dgm:pt modelId="{1B6C3B79-AF07-4480-B4EE-5937C9A79E3E}" type="parTrans" cxnId="{307AF497-F427-43FE-82FD-1132034E9DC8}">
      <dgm:prSet/>
      <dgm:spPr/>
      <dgm:t>
        <a:bodyPr/>
        <a:lstStyle/>
        <a:p>
          <a:endParaRPr lang="fr-FR"/>
        </a:p>
      </dgm:t>
    </dgm:pt>
    <dgm:pt modelId="{F31DEC10-9448-43A1-BE5F-9CAB1509A292}" type="sibTrans" cxnId="{307AF497-F427-43FE-82FD-1132034E9DC8}">
      <dgm:prSet/>
      <dgm:spPr/>
      <dgm:t>
        <a:bodyPr/>
        <a:lstStyle/>
        <a:p>
          <a:endParaRPr lang="fr-FR"/>
        </a:p>
      </dgm:t>
    </dgm:pt>
    <dgm:pt modelId="{F7B566D4-DC01-469E-A129-562D19DD5ECC}">
      <dgm:prSet phldrT="[Texte]"/>
      <dgm:spPr/>
      <dgm:t>
        <a:bodyPr/>
        <a:lstStyle/>
        <a:p>
          <a:r>
            <a:rPr lang="fr-FR" dirty="0" smtClean="0"/>
            <a:t>Résolution de problèmes</a:t>
          </a:r>
          <a:endParaRPr lang="fr-FR" dirty="0"/>
        </a:p>
      </dgm:t>
    </dgm:pt>
    <dgm:pt modelId="{68F78B27-8FC2-4FA5-9C46-9BAB1EFE93B6}" type="parTrans" cxnId="{7DEA3BFA-7A10-4D01-968A-96A216456C64}">
      <dgm:prSet/>
      <dgm:spPr/>
      <dgm:t>
        <a:bodyPr/>
        <a:lstStyle/>
        <a:p>
          <a:endParaRPr lang="fr-FR"/>
        </a:p>
      </dgm:t>
    </dgm:pt>
    <dgm:pt modelId="{C9046AC2-57AD-405C-87CE-6BAD41C597F4}" type="sibTrans" cxnId="{7DEA3BFA-7A10-4D01-968A-96A216456C64}">
      <dgm:prSet/>
      <dgm:spPr/>
      <dgm:t>
        <a:bodyPr/>
        <a:lstStyle/>
        <a:p>
          <a:endParaRPr lang="fr-FR"/>
        </a:p>
      </dgm:t>
    </dgm:pt>
    <dgm:pt modelId="{B2799DFE-34B3-447F-B9AB-3AF891F68C67}">
      <dgm:prSet phldrT="[Texte]"/>
      <dgm:spPr/>
      <dgm:t>
        <a:bodyPr/>
        <a:lstStyle/>
        <a:p>
          <a:r>
            <a:rPr lang="fr-FR" dirty="0" smtClean="0"/>
            <a:t>Démarche expérimentale</a:t>
          </a:r>
          <a:endParaRPr lang="fr-FR" dirty="0"/>
        </a:p>
      </dgm:t>
    </dgm:pt>
    <dgm:pt modelId="{FD73BF70-22A0-462F-A0DF-46182D3B0800}" type="parTrans" cxnId="{C2F5AC88-83AA-40A9-B203-0652DF08C4F9}">
      <dgm:prSet/>
      <dgm:spPr/>
      <dgm:t>
        <a:bodyPr/>
        <a:lstStyle/>
        <a:p>
          <a:endParaRPr lang="fr-FR"/>
        </a:p>
      </dgm:t>
    </dgm:pt>
    <dgm:pt modelId="{61BC6B01-CDC7-4DC1-8FD9-B5A2A603C7C9}" type="sibTrans" cxnId="{C2F5AC88-83AA-40A9-B203-0652DF08C4F9}">
      <dgm:prSet/>
      <dgm:spPr/>
      <dgm:t>
        <a:bodyPr/>
        <a:lstStyle/>
        <a:p>
          <a:endParaRPr lang="fr-FR"/>
        </a:p>
      </dgm:t>
    </dgm:pt>
    <dgm:pt modelId="{F944E3C4-9317-46E0-821B-E1D06372AA3A}">
      <dgm:prSet phldrT="[Texte]"/>
      <dgm:spPr/>
      <dgm:t>
        <a:bodyPr/>
        <a:lstStyle/>
        <a:p>
          <a:r>
            <a:rPr lang="fr-FR" dirty="0" smtClean="0"/>
            <a:t>Une entrée contextualisée (très marquée dans la voie technologique)</a:t>
          </a:r>
          <a:endParaRPr lang="fr-FR" dirty="0"/>
        </a:p>
      </dgm:t>
    </dgm:pt>
    <dgm:pt modelId="{54B46007-94C1-49EC-97B4-D735F71AA902}" type="parTrans" cxnId="{7E635BD0-0AAF-4212-9262-99A4AB9794BE}">
      <dgm:prSet/>
      <dgm:spPr/>
      <dgm:t>
        <a:bodyPr/>
        <a:lstStyle/>
        <a:p>
          <a:endParaRPr lang="fr-FR"/>
        </a:p>
      </dgm:t>
    </dgm:pt>
    <dgm:pt modelId="{3EEDB56B-845F-41E8-9D41-F4E715CCC57A}" type="sibTrans" cxnId="{7E635BD0-0AAF-4212-9262-99A4AB9794BE}">
      <dgm:prSet/>
      <dgm:spPr/>
      <dgm:t>
        <a:bodyPr/>
        <a:lstStyle/>
        <a:p>
          <a:endParaRPr lang="fr-FR"/>
        </a:p>
      </dgm:t>
    </dgm:pt>
    <dgm:pt modelId="{C4DECBED-E3F9-4ACF-9A7A-208CBC0C9C13}">
      <dgm:prSet phldrT="[Texte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dirty="0" smtClean="0"/>
            <a:t>Connaissances et capacités à maîtriser</a:t>
          </a:r>
          <a:endParaRPr lang="fr-FR" dirty="0"/>
        </a:p>
      </dgm:t>
    </dgm:pt>
    <dgm:pt modelId="{DCCC9245-0FF0-478C-8604-EED6359097D4}" type="parTrans" cxnId="{02F6FB76-2F2B-4C18-BC78-6D3804CC59C9}">
      <dgm:prSet/>
      <dgm:spPr/>
      <dgm:t>
        <a:bodyPr/>
        <a:lstStyle/>
        <a:p>
          <a:endParaRPr lang="fr-FR"/>
        </a:p>
      </dgm:t>
    </dgm:pt>
    <dgm:pt modelId="{01CF8D2A-54B8-44BC-B032-C7B9ADBE5E4F}" type="sibTrans" cxnId="{02F6FB76-2F2B-4C18-BC78-6D3804CC59C9}">
      <dgm:prSet/>
      <dgm:spPr/>
      <dgm:t>
        <a:bodyPr/>
        <a:lstStyle/>
        <a:p>
          <a:endParaRPr lang="fr-FR"/>
        </a:p>
      </dgm:t>
    </dgm:pt>
    <dgm:pt modelId="{96073B3F-066A-48D2-90AC-F2F13764BF00}">
      <dgm:prSet phldrT="[Texte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dirty="0" smtClean="0"/>
            <a:t>Progresser dans la complexité de manière adaptée</a:t>
          </a:r>
          <a:endParaRPr lang="fr-FR" dirty="0"/>
        </a:p>
      </dgm:t>
    </dgm:pt>
    <dgm:pt modelId="{446AA077-AB10-498C-BF72-1413860F8535}" type="parTrans" cxnId="{A165CB22-5857-4C5E-A84A-407A3D3303B4}">
      <dgm:prSet/>
      <dgm:spPr/>
      <dgm:t>
        <a:bodyPr/>
        <a:lstStyle/>
        <a:p>
          <a:endParaRPr lang="fr-FR"/>
        </a:p>
      </dgm:t>
    </dgm:pt>
    <dgm:pt modelId="{15D7B634-0463-4705-8448-6066BA18BBE1}" type="sibTrans" cxnId="{A165CB22-5857-4C5E-A84A-407A3D3303B4}">
      <dgm:prSet/>
      <dgm:spPr/>
      <dgm:t>
        <a:bodyPr/>
        <a:lstStyle/>
        <a:p>
          <a:endParaRPr lang="fr-FR"/>
        </a:p>
      </dgm:t>
    </dgm:pt>
    <dgm:pt modelId="{E9C404D8-EA7B-4BA2-A8B5-3524CFB1A905}">
      <dgm:prSet phldrT="[Texte]"/>
      <dgm:spPr/>
      <dgm:t>
        <a:bodyPr/>
        <a:lstStyle/>
        <a:p>
          <a:r>
            <a:rPr lang="fr-FR" dirty="0" smtClean="0"/>
            <a:t>Analyse documentaire</a:t>
          </a:r>
          <a:endParaRPr lang="fr-FR" dirty="0"/>
        </a:p>
      </dgm:t>
    </dgm:pt>
    <dgm:pt modelId="{BCB99187-4104-4548-A1FB-DCD0072B13F9}" type="parTrans" cxnId="{7717F641-3262-4452-B1EB-5307EDF50670}">
      <dgm:prSet/>
      <dgm:spPr/>
      <dgm:t>
        <a:bodyPr/>
        <a:lstStyle/>
        <a:p>
          <a:endParaRPr lang="fr-FR"/>
        </a:p>
      </dgm:t>
    </dgm:pt>
    <dgm:pt modelId="{5C339DCC-B254-41FB-AF48-F352A6E1706A}" type="sibTrans" cxnId="{7717F641-3262-4452-B1EB-5307EDF50670}">
      <dgm:prSet/>
      <dgm:spPr/>
      <dgm:t>
        <a:bodyPr/>
        <a:lstStyle/>
        <a:p>
          <a:endParaRPr lang="fr-FR"/>
        </a:p>
      </dgm:t>
    </dgm:pt>
    <dgm:pt modelId="{41E7F4BF-A6E6-45FD-A1F2-6C031EE3424C}" type="pres">
      <dgm:prSet presAssocID="{FB738C01-5894-41D7-802A-9ACCFE904045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4D6CD1B0-B2CE-451E-BB35-D9F7E266772F}" type="pres">
      <dgm:prSet presAssocID="{FB738C01-5894-41D7-802A-9ACCFE904045}" presName="hierFlow" presStyleCnt="0"/>
      <dgm:spPr/>
    </dgm:pt>
    <dgm:pt modelId="{F1E84EDF-8B96-43FF-94B3-1CA385B29EF6}" type="pres">
      <dgm:prSet presAssocID="{FB738C01-5894-41D7-802A-9ACCFE904045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C487D68A-C790-42A3-9213-9606BAFB6092}" type="pres">
      <dgm:prSet presAssocID="{F207EC01-BC44-4A30-95BE-21AEB48B2515}" presName="Name17" presStyleCnt="0"/>
      <dgm:spPr/>
    </dgm:pt>
    <dgm:pt modelId="{F43A69CC-D097-4B9D-BCC3-318C21A85C45}" type="pres">
      <dgm:prSet presAssocID="{F207EC01-BC44-4A30-95BE-21AEB48B2515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3F6C7B6A-EC78-41F6-A80C-B1210E29870E}" type="pres">
      <dgm:prSet presAssocID="{F207EC01-BC44-4A30-95BE-21AEB48B2515}" presName="hierChild2" presStyleCnt="0"/>
      <dgm:spPr/>
    </dgm:pt>
    <dgm:pt modelId="{69BE12C6-9FF3-44B0-9A06-A7D43C5E6C8D}" type="pres">
      <dgm:prSet presAssocID="{1B6C3B79-AF07-4480-B4EE-5937C9A79E3E}" presName="Name25" presStyleLbl="parChTrans1D2" presStyleIdx="0" presStyleCnt="3"/>
      <dgm:spPr/>
      <dgm:t>
        <a:bodyPr/>
        <a:lstStyle/>
        <a:p>
          <a:endParaRPr lang="fr-FR"/>
        </a:p>
      </dgm:t>
    </dgm:pt>
    <dgm:pt modelId="{AB7B4289-F21F-4BB2-9783-5EFA57AFC27C}" type="pres">
      <dgm:prSet presAssocID="{1B6C3B79-AF07-4480-B4EE-5937C9A79E3E}" presName="connTx" presStyleLbl="parChTrans1D2" presStyleIdx="0" presStyleCnt="3"/>
      <dgm:spPr/>
      <dgm:t>
        <a:bodyPr/>
        <a:lstStyle/>
        <a:p>
          <a:endParaRPr lang="fr-FR"/>
        </a:p>
      </dgm:t>
    </dgm:pt>
    <dgm:pt modelId="{A5691CBE-06EF-4205-9708-6967C22DF09F}" type="pres">
      <dgm:prSet presAssocID="{AC63760D-54C3-4EA1-A64C-994C67269576}" presName="Name30" presStyleCnt="0"/>
      <dgm:spPr/>
    </dgm:pt>
    <dgm:pt modelId="{62BE68ED-A77E-4932-A1EA-B1B463D4DBDB}" type="pres">
      <dgm:prSet presAssocID="{AC63760D-54C3-4EA1-A64C-994C67269576}" presName="level2Shape" presStyleLbl="node2" presStyleIdx="0" presStyleCnt="3"/>
      <dgm:spPr/>
      <dgm:t>
        <a:bodyPr/>
        <a:lstStyle/>
        <a:p>
          <a:endParaRPr lang="fr-FR"/>
        </a:p>
      </dgm:t>
    </dgm:pt>
    <dgm:pt modelId="{D381DEBE-5AF7-4453-A9AB-F6FA608F0DB0}" type="pres">
      <dgm:prSet presAssocID="{AC63760D-54C3-4EA1-A64C-994C67269576}" presName="hierChild3" presStyleCnt="0"/>
      <dgm:spPr/>
    </dgm:pt>
    <dgm:pt modelId="{8B6D1097-81DE-492A-B32F-9A02D0B3E074}" type="pres">
      <dgm:prSet presAssocID="{68F78B27-8FC2-4FA5-9C46-9BAB1EFE93B6}" presName="Name25" presStyleLbl="parChTrans1D3" presStyleIdx="0" presStyleCnt="4"/>
      <dgm:spPr/>
      <dgm:t>
        <a:bodyPr/>
        <a:lstStyle/>
        <a:p>
          <a:endParaRPr lang="fr-FR"/>
        </a:p>
      </dgm:t>
    </dgm:pt>
    <dgm:pt modelId="{52E62BB6-C80A-43F2-B473-5FA016714A8B}" type="pres">
      <dgm:prSet presAssocID="{68F78B27-8FC2-4FA5-9C46-9BAB1EFE93B6}" presName="connTx" presStyleLbl="parChTrans1D3" presStyleIdx="0" presStyleCnt="4"/>
      <dgm:spPr/>
      <dgm:t>
        <a:bodyPr/>
        <a:lstStyle/>
        <a:p>
          <a:endParaRPr lang="fr-FR"/>
        </a:p>
      </dgm:t>
    </dgm:pt>
    <dgm:pt modelId="{D756E58B-EBA1-4F5A-AA4E-EE67F941A586}" type="pres">
      <dgm:prSet presAssocID="{F7B566D4-DC01-469E-A129-562D19DD5ECC}" presName="Name30" presStyleCnt="0"/>
      <dgm:spPr/>
    </dgm:pt>
    <dgm:pt modelId="{B3162C75-6B97-44CB-8C47-390ABEB1BEE4}" type="pres">
      <dgm:prSet presAssocID="{F7B566D4-DC01-469E-A129-562D19DD5ECC}" presName="level2Shape" presStyleLbl="node3" presStyleIdx="0" presStyleCnt="4"/>
      <dgm:spPr/>
      <dgm:t>
        <a:bodyPr/>
        <a:lstStyle/>
        <a:p>
          <a:endParaRPr lang="fr-FR"/>
        </a:p>
      </dgm:t>
    </dgm:pt>
    <dgm:pt modelId="{31EAF19F-4416-4289-A398-911A49037F1A}" type="pres">
      <dgm:prSet presAssocID="{F7B566D4-DC01-469E-A129-562D19DD5ECC}" presName="hierChild3" presStyleCnt="0"/>
      <dgm:spPr/>
    </dgm:pt>
    <dgm:pt modelId="{FA7ABC4E-8F35-40DE-9305-A8861E5C2F9E}" type="pres">
      <dgm:prSet presAssocID="{FD73BF70-22A0-462F-A0DF-46182D3B0800}" presName="Name25" presStyleLbl="parChTrans1D3" presStyleIdx="1" presStyleCnt="4"/>
      <dgm:spPr/>
      <dgm:t>
        <a:bodyPr/>
        <a:lstStyle/>
        <a:p>
          <a:endParaRPr lang="fr-FR"/>
        </a:p>
      </dgm:t>
    </dgm:pt>
    <dgm:pt modelId="{172B9893-F64E-482A-AE75-4647291ADD40}" type="pres">
      <dgm:prSet presAssocID="{FD73BF70-22A0-462F-A0DF-46182D3B0800}" presName="connTx" presStyleLbl="parChTrans1D3" presStyleIdx="1" presStyleCnt="4"/>
      <dgm:spPr/>
      <dgm:t>
        <a:bodyPr/>
        <a:lstStyle/>
        <a:p>
          <a:endParaRPr lang="fr-FR"/>
        </a:p>
      </dgm:t>
    </dgm:pt>
    <dgm:pt modelId="{F36E9F17-4F9E-465E-B69A-078472BEE660}" type="pres">
      <dgm:prSet presAssocID="{B2799DFE-34B3-447F-B9AB-3AF891F68C67}" presName="Name30" presStyleCnt="0"/>
      <dgm:spPr/>
    </dgm:pt>
    <dgm:pt modelId="{49CF9C6F-EAAD-42C2-8C79-3F52925D1100}" type="pres">
      <dgm:prSet presAssocID="{B2799DFE-34B3-447F-B9AB-3AF891F68C67}" presName="level2Shape" presStyleLbl="node3" presStyleIdx="1" presStyleCnt="4"/>
      <dgm:spPr/>
      <dgm:t>
        <a:bodyPr/>
        <a:lstStyle/>
        <a:p>
          <a:endParaRPr lang="fr-FR"/>
        </a:p>
      </dgm:t>
    </dgm:pt>
    <dgm:pt modelId="{78C2590A-8C07-440A-B90B-A7E1E72F2F12}" type="pres">
      <dgm:prSet presAssocID="{B2799DFE-34B3-447F-B9AB-3AF891F68C67}" presName="hierChild3" presStyleCnt="0"/>
      <dgm:spPr/>
    </dgm:pt>
    <dgm:pt modelId="{7F93BB30-1B9B-43C5-8D80-6F388FE12E50}" type="pres">
      <dgm:prSet presAssocID="{BCB99187-4104-4548-A1FB-DCD0072B13F9}" presName="Name25" presStyleLbl="parChTrans1D3" presStyleIdx="2" presStyleCnt="4"/>
      <dgm:spPr/>
      <dgm:t>
        <a:bodyPr/>
        <a:lstStyle/>
        <a:p>
          <a:endParaRPr lang="fr-FR"/>
        </a:p>
      </dgm:t>
    </dgm:pt>
    <dgm:pt modelId="{FB2D76CE-96C3-4233-A080-C286E6C77D94}" type="pres">
      <dgm:prSet presAssocID="{BCB99187-4104-4548-A1FB-DCD0072B13F9}" presName="connTx" presStyleLbl="parChTrans1D3" presStyleIdx="2" presStyleCnt="4"/>
      <dgm:spPr/>
      <dgm:t>
        <a:bodyPr/>
        <a:lstStyle/>
        <a:p>
          <a:endParaRPr lang="fr-FR"/>
        </a:p>
      </dgm:t>
    </dgm:pt>
    <dgm:pt modelId="{8F3AF8AB-9288-4E84-8142-E72A5459972E}" type="pres">
      <dgm:prSet presAssocID="{E9C404D8-EA7B-4BA2-A8B5-3524CFB1A905}" presName="Name30" presStyleCnt="0"/>
      <dgm:spPr/>
    </dgm:pt>
    <dgm:pt modelId="{EA972D5A-E7E0-4762-BC1A-FF6AA7FDB7B5}" type="pres">
      <dgm:prSet presAssocID="{E9C404D8-EA7B-4BA2-A8B5-3524CFB1A905}" presName="level2Shape" presStyleLbl="node3" presStyleIdx="2" presStyleCnt="4"/>
      <dgm:spPr/>
      <dgm:t>
        <a:bodyPr/>
        <a:lstStyle/>
        <a:p>
          <a:endParaRPr lang="fr-FR"/>
        </a:p>
      </dgm:t>
    </dgm:pt>
    <dgm:pt modelId="{14E1D28C-B638-4509-8CBD-97ABDB74293B}" type="pres">
      <dgm:prSet presAssocID="{E9C404D8-EA7B-4BA2-A8B5-3524CFB1A905}" presName="hierChild3" presStyleCnt="0"/>
      <dgm:spPr/>
    </dgm:pt>
    <dgm:pt modelId="{C7475B7C-F35D-403C-AA19-97A589A5DA1B}" type="pres">
      <dgm:prSet presAssocID="{DCCC9245-0FF0-478C-8604-EED6359097D4}" presName="Name25" presStyleLbl="parChTrans1D2" presStyleIdx="1" presStyleCnt="3"/>
      <dgm:spPr/>
      <dgm:t>
        <a:bodyPr/>
        <a:lstStyle/>
        <a:p>
          <a:endParaRPr lang="fr-FR"/>
        </a:p>
      </dgm:t>
    </dgm:pt>
    <dgm:pt modelId="{699608A5-6C13-4AE4-BB00-EEB93DA697F7}" type="pres">
      <dgm:prSet presAssocID="{DCCC9245-0FF0-478C-8604-EED6359097D4}" presName="connTx" presStyleLbl="parChTrans1D2" presStyleIdx="1" presStyleCnt="3"/>
      <dgm:spPr/>
      <dgm:t>
        <a:bodyPr/>
        <a:lstStyle/>
        <a:p>
          <a:endParaRPr lang="fr-FR"/>
        </a:p>
      </dgm:t>
    </dgm:pt>
    <dgm:pt modelId="{B44483FA-E508-4CE4-8B12-0FD4CF9ACE77}" type="pres">
      <dgm:prSet presAssocID="{C4DECBED-E3F9-4ACF-9A7A-208CBC0C9C13}" presName="Name30" presStyleCnt="0"/>
      <dgm:spPr/>
    </dgm:pt>
    <dgm:pt modelId="{2AA1ABED-C27C-4A6F-B31B-E4EE5D814A61}" type="pres">
      <dgm:prSet presAssocID="{C4DECBED-E3F9-4ACF-9A7A-208CBC0C9C13}" presName="level2Shape" presStyleLbl="node2" presStyleIdx="1" presStyleCnt="3"/>
      <dgm:spPr/>
      <dgm:t>
        <a:bodyPr/>
        <a:lstStyle/>
        <a:p>
          <a:endParaRPr lang="fr-FR"/>
        </a:p>
      </dgm:t>
    </dgm:pt>
    <dgm:pt modelId="{E6653865-2309-4726-BC2D-74405EBCAC67}" type="pres">
      <dgm:prSet presAssocID="{C4DECBED-E3F9-4ACF-9A7A-208CBC0C9C13}" presName="hierChild3" presStyleCnt="0"/>
      <dgm:spPr/>
    </dgm:pt>
    <dgm:pt modelId="{C1123395-A0A7-4DC5-95CC-0CCD011E2243}" type="pres">
      <dgm:prSet presAssocID="{446AA077-AB10-498C-BF72-1413860F8535}" presName="Name25" presStyleLbl="parChTrans1D3" presStyleIdx="3" presStyleCnt="4"/>
      <dgm:spPr/>
      <dgm:t>
        <a:bodyPr/>
        <a:lstStyle/>
        <a:p>
          <a:endParaRPr lang="fr-FR"/>
        </a:p>
      </dgm:t>
    </dgm:pt>
    <dgm:pt modelId="{44D03A8F-B4E5-4E46-BB67-FE9C88C61E17}" type="pres">
      <dgm:prSet presAssocID="{446AA077-AB10-498C-BF72-1413860F8535}" presName="connTx" presStyleLbl="parChTrans1D3" presStyleIdx="3" presStyleCnt="4"/>
      <dgm:spPr/>
      <dgm:t>
        <a:bodyPr/>
        <a:lstStyle/>
        <a:p>
          <a:endParaRPr lang="fr-FR"/>
        </a:p>
      </dgm:t>
    </dgm:pt>
    <dgm:pt modelId="{E3F50A69-B4C3-4B36-AEE6-D77650A2B8EA}" type="pres">
      <dgm:prSet presAssocID="{96073B3F-066A-48D2-90AC-F2F13764BF00}" presName="Name30" presStyleCnt="0"/>
      <dgm:spPr/>
    </dgm:pt>
    <dgm:pt modelId="{89F794AA-FDB2-4DF6-9360-311FC3E6EC9B}" type="pres">
      <dgm:prSet presAssocID="{96073B3F-066A-48D2-90AC-F2F13764BF00}" presName="level2Shape" presStyleLbl="node3" presStyleIdx="3" presStyleCnt="4"/>
      <dgm:spPr/>
      <dgm:t>
        <a:bodyPr/>
        <a:lstStyle/>
        <a:p>
          <a:endParaRPr lang="fr-FR"/>
        </a:p>
      </dgm:t>
    </dgm:pt>
    <dgm:pt modelId="{F9EE7AD9-EDF9-45A1-9745-20C5B8D5A85F}" type="pres">
      <dgm:prSet presAssocID="{96073B3F-066A-48D2-90AC-F2F13764BF00}" presName="hierChild3" presStyleCnt="0"/>
      <dgm:spPr/>
    </dgm:pt>
    <dgm:pt modelId="{8A408C4E-FED1-4FFB-B809-FE7DD01B4C83}" type="pres">
      <dgm:prSet presAssocID="{54B46007-94C1-49EC-97B4-D735F71AA902}" presName="Name25" presStyleLbl="parChTrans1D2" presStyleIdx="2" presStyleCnt="3"/>
      <dgm:spPr/>
      <dgm:t>
        <a:bodyPr/>
        <a:lstStyle/>
        <a:p>
          <a:endParaRPr lang="fr-FR"/>
        </a:p>
      </dgm:t>
    </dgm:pt>
    <dgm:pt modelId="{33E06BAD-8D5F-419D-AFB4-DC60516649A1}" type="pres">
      <dgm:prSet presAssocID="{54B46007-94C1-49EC-97B4-D735F71AA902}" presName="connTx" presStyleLbl="parChTrans1D2" presStyleIdx="2" presStyleCnt="3"/>
      <dgm:spPr/>
      <dgm:t>
        <a:bodyPr/>
        <a:lstStyle/>
        <a:p>
          <a:endParaRPr lang="fr-FR"/>
        </a:p>
      </dgm:t>
    </dgm:pt>
    <dgm:pt modelId="{16BA3DAE-1ACD-4DBD-AD4F-78B8EACFE5CC}" type="pres">
      <dgm:prSet presAssocID="{F944E3C4-9317-46E0-821B-E1D06372AA3A}" presName="Name30" presStyleCnt="0"/>
      <dgm:spPr/>
    </dgm:pt>
    <dgm:pt modelId="{0096F4CF-A22A-4B59-A632-C63F2F995E19}" type="pres">
      <dgm:prSet presAssocID="{F944E3C4-9317-46E0-821B-E1D06372AA3A}" presName="level2Shape" presStyleLbl="node2" presStyleIdx="2" presStyleCnt="3"/>
      <dgm:spPr/>
      <dgm:t>
        <a:bodyPr/>
        <a:lstStyle/>
        <a:p>
          <a:endParaRPr lang="fr-FR"/>
        </a:p>
      </dgm:t>
    </dgm:pt>
    <dgm:pt modelId="{1049F441-9637-4840-A30F-66734E9AC933}" type="pres">
      <dgm:prSet presAssocID="{F944E3C4-9317-46E0-821B-E1D06372AA3A}" presName="hierChild3" presStyleCnt="0"/>
      <dgm:spPr/>
    </dgm:pt>
    <dgm:pt modelId="{AFA9085B-CA21-4792-9318-950566F4DC4D}" type="pres">
      <dgm:prSet presAssocID="{FB738C01-5894-41D7-802A-9ACCFE904045}" presName="bgShapesFlow" presStyleCnt="0"/>
      <dgm:spPr/>
    </dgm:pt>
  </dgm:ptLst>
  <dgm:cxnLst>
    <dgm:cxn modelId="{7717F641-3262-4452-B1EB-5307EDF50670}" srcId="{AC63760D-54C3-4EA1-A64C-994C67269576}" destId="{E9C404D8-EA7B-4BA2-A8B5-3524CFB1A905}" srcOrd="2" destOrd="0" parTransId="{BCB99187-4104-4548-A1FB-DCD0072B13F9}" sibTransId="{5C339DCC-B254-41FB-AF48-F352A6E1706A}"/>
    <dgm:cxn modelId="{113A87C7-318A-4F89-8740-A2043C893645}" type="presOf" srcId="{54B46007-94C1-49EC-97B4-D735F71AA902}" destId="{8A408C4E-FED1-4FFB-B809-FE7DD01B4C83}" srcOrd="0" destOrd="0" presId="urn:microsoft.com/office/officeart/2005/8/layout/hierarchy5"/>
    <dgm:cxn modelId="{6CFB62CF-CB3D-4EBA-BE7B-0E8232E01634}" type="presOf" srcId="{F944E3C4-9317-46E0-821B-E1D06372AA3A}" destId="{0096F4CF-A22A-4B59-A632-C63F2F995E19}" srcOrd="0" destOrd="0" presId="urn:microsoft.com/office/officeart/2005/8/layout/hierarchy5"/>
    <dgm:cxn modelId="{463CE299-4271-4B21-A785-419C7C93905A}" type="presOf" srcId="{FD73BF70-22A0-462F-A0DF-46182D3B0800}" destId="{172B9893-F64E-482A-AE75-4647291ADD40}" srcOrd="1" destOrd="0" presId="urn:microsoft.com/office/officeart/2005/8/layout/hierarchy5"/>
    <dgm:cxn modelId="{1B7F4B77-8BCB-4279-BE24-C0A1ECDC16AF}" type="presOf" srcId="{B2799DFE-34B3-447F-B9AB-3AF891F68C67}" destId="{49CF9C6F-EAAD-42C2-8C79-3F52925D1100}" srcOrd="0" destOrd="0" presId="urn:microsoft.com/office/officeart/2005/8/layout/hierarchy5"/>
    <dgm:cxn modelId="{CE894060-D65D-4353-9DCC-9D63E5902E7A}" type="presOf" srcId="{68F78B27-8FC2-4FA5-9C46-9BAB1EFE93B6}" destId="{8B6D1097-81DE-492A-B32F-9A02D0B3E074}" srcOrd="0" destOrd="0" presId="urn:microsoft.com/office/officeart/2005/8/layout/hierarchy5"/>
    <dgm:cxn modelId="{8C881170-BE2C-41C5-A487-8F9D8DE8B791}" type="presOf" srcId="{E9C404D8-EA7B-4BA2-A8B5-3524CFB1A905}" destId="{EA972D5A-E7E0-4762-BC1A-FF6AA7FDB7B5}" srcOrd="0" destOrd="0" presId="urn:microsoft.com/office/officeart/2005/8/layout/hierarchy5"/>
    <dgm:cxn modelId="{55FC2F6D-2864-46F0-B3CC-6F240B0C5DA2}" type="presOf" srcId="{1B6C3B79-AF07-4480-B4EE-5937C9A79E3E}" destId="{AB7B4289-F21F-4BB2-9783-5EFA57AFC27C}" srcOrd="1" destOrd="0" presId="urn:microsoft.com/office/officeart/2005/8/layout/hierarchy5"/>
    <dgm:cxn modelId="{288ACD6D-3B83-438C-AEC4-F74DA92BF22E}" type="presOf" srcId="{DCCC9245-0FF0-478C-8604-EED6359097D4}" destId="{C7475B7C-F35D-403C-AA19-97A589A5DA1B}" srcOrd="0" destOrd="0" presId="urn:microsoft.com/office/officeart/2005/8/layout/hierarchy5"/>
    <dgm:cxn modelId="{9CA9958B-6E17-4F90-92DE-886E7A6EC25B}" type="presOf" srcId="{C4DECBED-E3F9-4ACF-9A7A-208CBC0C9C13}" destId="{2AA1ABED-C27C-4A6F-B31B-E4EE5D814A61}" srcOrd="0" destOrd="0" presId="urn:microsoft.com/office/officeart/2005/8/layout/hierarchy5"/>
    <dgm:cxn modelId="{7BEC6653-D23B-4D3E-AE59-9CF527322167}" type="presOf" srcId="{F7B566D4-DC01-469E-A129-562D19DD5ECC}" destId="{B3162C75-6B97-44CB-8C47-390ABEB1BEE4}" srcOrd="0" destOrd="0" presId="urn:microsoft.com/office/officeart/2005/8/layout/hierarchy5"/>
    <dgm:cxn modelId="{A165CB22-5857-4C5E-A84A-407A3D3303B4}" srcId="{C4DECBED-E3F9-4ACF-9A7A-208CBC0C9C13}" destId="{96073B3F-066A-48D2-90AC-F2F13764BF00}" srcOrd="0" destOrd="0" parTransId="{446AA077-AB10-498C-BF72-1413860F8535}" sibTransId="{15D7B634-0463-4705-8448-6066BA18BBE1}"/>
    <dgm:cxn modelId="{C2F5AC88-83AA-40A9-B203-0652DF08C4F9}" srcId="{AC63760D-54C3-4EA1-A64C-994C67269576}" destId="{B2799DFE-34B3-447F-B9AB-3AF891F68C67}" srcOrd="1" destOrd="0" parTransId="{FD73BF70-22A0-462F-A0DF-46182D3B0800}" sibTransId="{61BC6B01-CDC7-4DC1-8FD9-B5A2A603C7C9}"/>
    <dgm:cxn modelId="{1EF9415C-418A-4A1F-8C8F-17EED69DF209}" type="presOf" srcId="{FB738C01-5894-41D7-802A-9ACCFE904045}" destId="{41E7F4BF-A6E6-45FD-A1F2-6C031EE3424C}" srcOrd="0" destOrd="0" presId="urn:microsoft.com/office/officeart/2005/8/layout/hierarchy5"/>
    <dgm:cxn modelId="{F0206031-1906-4CB5-BA00-AA3BCF591CDE}" type="presOf" srcId="{446AA077-AB10-498C-BF72-1413860F8535}" destId="{C1123395-A0A7-4DC5-95CC-0CCD011E2243}" srcOrd="0" destOrd="0" presId="urn:microsoft.com/office/officeart/2005/8/layout/hierarchy5"/>
    <dgm:cxn modelId="{3F984D26-39D0-4194-9AC9-4A60FA9200A2}" type="presOf" srcId="{1B6C3B79-AF07-4480-B4EE-5937C9A79E3E}" destId="{69BE12C6-9FF3-44B0-9A06-A7D43C5E6C8D}" srcOrd="0" destOrd="0" presId="urn:microsoft.com/office/officeart/2005/8/layout/hierarchy5"/>
    <dgm:cxn modelId="{6D5B54D8-6B69-4FDF-8462-9DE9AA69B3A8}" type="presOf" srcId="{BCB99187-4104-4548-A1FB-DCD0072B13F9}" destId="{FB2D76CE-96C3-4233-A080-C286E6C77D94}" srcOrd="1" destOrd="0" presId="urn:microsoft.com/office/officeart/2005/8/layout/hierarchy5"/>
    <dgm:cxn modelId="{7DEA3BFA-7A10-4D01-968A-96A216456C64}" srcId="{AC63760D-54C3-4EA1-A64C-994C67269576}" destId="{F7B566D4-DC01-469E-A129-562D19DD5ECC}" srcOrd="0" destOrd="0" parTransId="{68F78B27-8FC2-4FA5-9C46-9BAB1EFE93B6}" sibTransId="{C9046AC2-57AD-405C-87CE-6BAD41C597F4}"/>
    <dgm:cxn modelId="{CE95754F-3576-4116-9296-E161D986BC7D}" type="presOf" srcId="{54B46007-94C1-49EC-97B4-D735F71AA902}" destId="{33E06BAD-8D5F-419D-AFB4-DC60516649A1}" srcOrd="1" destOrd="0" presId="urn:microsoft.com/office/officeart/2005/8/layout/hierarchy5"/>
    <dgm:cxn modelId="{7E635BD0-0AAF-4212-9262-99A4AB9794BE}" srcId="{F207EC01-BC44-4A30-95BE-21AEB48B2515}" destId="{F944E3C4-9317-46E0-821B-E1D06372AA3A}" srcOrd="2" destOrd="0" parTransId="{54B46007-94C1-49EC-97B4-D735F71AA902}" sibTransId="{3EEDB56B-845F-41E8-9D41-F4E715CCC57A}"/>
    <dgm:cxn modelId="{307AF497-F427-43FE-82FD-1132034E9DC8}" srcId="{F207EC01-BC44-4A30-95BE-21AEB48B2515}" destId="{AC63760D-54C3-4EA1-A64C-994C67269576}" srcOrd="0" destOrd="0" parTransId="{1B6C3B79-AF07-4480-B4EE-5937C9A79E3E}" sibTransId="{F31DEC10-9448-43A1-BE5F-9CAB1509A292}"/>
    <dgm:cxn modelId="{82045B74-D397-4986-8D6E-FED36F1C23C8}" type="presOf" srcId="{AC63760D-54C3-4EA1-A64C-994C67269576}" destId="{62BE68ED-A77E-4932-A1EA-B1B463D4DBDB}" srcOrd="0" destOrd="0" presId="urn:microsoft.com/office/officeart/2005/8/layout/hierarchy5"/>
    <dgm:cxn modelId="{02F6FB76-2F2B-4C18-BC78-6D3804CC59C9}" srcId="{F207EC01-BC44-4A30-95BE-21AEB48B2515}" destId="{C4DECBED-E3F9-4ACF-9A7A-208CBC0C9C13}" srcOrd="1" destOrd="0" parTransId="{DCCC9245-0FF0-478C-8604-EED6359097D4}" sibTransId="{01CF8D2A-54B8-44BC-B032-C7B9ADBE5E4F}"/>
    <dgm:cxn modelId="{9F3C2803-79B1-4A02-88DD-D815170CC2A8}" type="presOf" srcId="{446AA077-AB10-498C-BF72-1413860F8535}" destId="{44D03A8F-B4E5-4E46-BB67-FE9C88C61E17}" srcOrd="1" destOrd="0" presId="urn:microsoft.com/office/officeart/2005/8/layout/hierarchy5"/>
    <dgm:cxn modelId="{C6C1EF6A-6B33-4045-ADC1-2924AA5653DC}" type="presOf" srcId="{F207EC01-BC44-4A30-95BE-21AEB48B2515}" destId="{F43A69CC-D097-4B9D-BCC3-318C21A85C45}" srcOrd="0" destOrd="0" presId="urn:microsoft.com/office/officeart/2005/8/layout/hierarchy5"/>
    <dgm:cxn modelId="{B5420D53-B83D-4865-988F-1842845BBD20}" type="presOf" srcId="{DCCC9245-0FF0-478C-8604-EED6359097D4}" destId="{699608A5-6C13-4AE4-BB00-EEB93DA697F7}" srcOrd="1" destOrd="0" presId="urn:microsoft.com/office/officeart/2005/8/layout/hierarchy5"/>
    <dgm:cxn modelId="{42B4E854-E546-4A1B-9067-1448DFB74245}" srcId="{FB738C01-5894-41D7-802A-9ACCFE904045}" destId="{F207EC01-BC44-4A30-95BE-21AEB48B2515}" srcOrd="0" destOrd="0" parTransId="{7662D04E-6A04-4B06-8BF3-5B54C5FCE496}" sibTransId="{C42C8AB0-E75E-4687-97C3-E2DA11EFBBF1}"/>
    <dgm:cxn modelId="{EA4E69CB-6674-459C-95BB-B036524B899D}" type="presOf" srcId="{68F78B27-8FC2-4FA5-9C46-9BAB1EFE93B6}" destId="{52E62BB6-C80A-43F2-B473-5FA016714A8B}" srcOrd="1" destOrd="0" presId="urn:microsoft.com/office/officeart/2005/8/layout/hierarchy5"/>
    <dgm:cxn modelId="{4EE018B5-0A22-44BD-8C78-4FF77A2A184E}" type="presOf" srcId="{BCB99187-4104-4548-A1FB-DCD0072B13F9}" destId="{7F93BB30-1B9B-43C5-8D80-6F388FE12E50}" srcOrd="0" destOrd="0" presId="urn:microsoft.com/office/officeart/2005/8/layout/hierarchy5"/>
    <dgm:cxn modelId="{6372760A-2D46-4334-9EED-6A8612B2A226}" type="presOf" srcId="{FD73BF70-22A0-462F-A0DF-46182D3B0800}" destId="{FA7ABC4E-8F35-40DE-9305-A8861E5C2F9E}" srcOrd="0" destOrd="0" presId="urn:microsoft.com/office/officeart/2005/8/layout/hierarchy5"/>
    <dgm:cxn modelId="{71F56F36-5332-4CB7-B07C-B95577B38C4E}" type="presOf" srcId="{96073B3F-066A-48D2-90AC-F2F13764BF00}" destId="{89F794AA-FDB2-4DF6-9360-311FC3E6EC9B}" srcOrd="0" destOrd="0" presId="urn:microsoft.com/office/officeart/2005/8/layout/hierarchy5"/>
    <dgm:cxn modelId="{4A43628B-1DFA-4C4C-921B-5CBE0742FAFF}" type="presParOf" srcId="{41E7F4BF-A6E6-45FD-A1F2-6C031EE3424C}" destId="{4D6CD1B0-B2CE-451E-BB35-D9F7E266772F}" srcOrd="0" destOrd="0" presId="urn:microsoft.com/office/officeart/2005/8/layout/hierarchy5"/>
    <dgm:cxn modelId="{1749CFA8-C6C6-48C1-9976-473867F54130}" type="presParOf" srcId="{4D6CD1B0-B2CE-451E-BB35-D9F7E266772F}" destId="{F1E84EDF-8B96-43FF-94B3-1CA385B29EF6}" srcOrd="0" destOrd="0" presId="urn:microsoft.com/office/officeart/2005/8/layout/hierarchy5"/>
    <dgm:cxn modelId="{6EE79987-08C9-453A-9F83-FA08C7751C2D}" type="presParOf" srcId="{F1E84EDF-8B96-43FF-94B3-1CA385B29EF6}" destId="{C487D68A-C790-42A3-9213-9606BAFB6092}" srcOrd="0" destOrd="0" presId="urn:microsoft.com/office/officeart/2005/8/layout/hierarchy5"/>
    <dgm:cxn modelId="{DD885370-B500-4981-BECB-0FE4F97EABA2}" type="presParOf" srcId="{C487D68A-C790-42A3-9213-9606BAFB6092}" destId="{F43A69CC-D097-4B9D-BCC3-318C21A85C45}" srcOrd="0" destOrd="0" presId="urn:microsoft.com/office/officeart/2005/8/layout/hierarchy5"/>
    <dgm:cxn modelId="{BA67C729-40EB-49FA-98DF-111342D8DE22}" type="presParOf" srcId="{C487D68A-C790-42A3-9213-9606BAFB6092}" destId="{3F6C7B6A-EC78-41F6-A80C-B1210E29870E}" srcOrd="1" destOrd="0" presId="urn:microsoft.com/office/officeart/2005/8/layout/hierarchy5"/>
    <dgm:cxn modelId="{13937571-32DD-4C58-A1D2-664557817CB8}" type="presParOf" srcId="{3F6C7B6A-EC78-41F6-A80C-B1210E29870E}" destId="{69BE12C6-9FF3-44B0-9A06-A7D43C5E6C8D}" srcOrd="0" destOrd="0" presId="urn:microsoft.com/office/officeart/2005/8/layout/hierarchy5"/>
    <dgm:cxn modelId="{6A7D94BE-24B8-4B60-91A9-A045E33FADD9}" type="presParOf" srcId="{69BE12C6-9FF3-44B0-9A06-A7D43C5E6C8D}" destId="{AB7B4289-F21F-4BB2-9783-5EFA57AFC27C}" srcOrd="0" destOrd="0" presId="urn:microsoft.com/office/officeart/2005/8/layout/hierarchy5"/>
    <dgm:cxn modelId="{F90FE8C4-9434-4512-B11F-22DFB3F23B5B}" type="presParOf" srcId="{3F6C7B6A-EC78-41F6-A80C-B1210E29870E}" destId="{A5691CBE-06EF-4205-9708-6967C22DF09F}" srcOrd="1" destOrd="0" presId="urn:microsoft.com/office/officeart/2005/8/layout/hierarchy5"/>
    <dgm:cxn modelId="{5347FD2B-2897-4420-8FB5-C51191B4B191}" type="presParOf" srcId="{A5691CBE-06EF-4205-9708-6967C22DF09F}" destId="{62BE68ED-A77E-4932-A1EA-B1B463D4DBDB}" srcOrd="0" destOrd="0" presId="urn:microsoft.com/office/officeart/2005/8/layout/hierarchy5"/>
    <dgm:cxn modelId="{8BB5DF63-6B60-437B-B3AE-A6ABB988A8A5}" type="presParOf" srcId="{A5691CBE-06EF-4205-9708-6967C22DF09F}" destId="{D381DEBE-5AF7-4453-A9AB-F6FA608F0DB0}" srcOrd="1" destOrd="0" presId="urn:microsoft.com/office/officeart/2005/8/layout/hierarchy5"/>
    <dgm:cxn modelId="{0EEFCBBA-3B26-42EE-8462-1BCC25BD91D8}" type="presParOf" srcId="{D381DEBE-5AF7-4453-A9AB-F6FA608F0DB0}" destId="{8B6D1097-81DE-492A-B32F-9A02D0B3E074}" srcOrd="0" destOrd="0" presId="urn:microsoft.com/office/officeart/2005/8/layout/hierarchy5"/>
    <dgm:cxn modelId="{65E2D4A4-EE21-43E7-A2C4-34C48C64EF0C}" type="presParOf" srcId="{8B6D1097-81DE-492A-B32F-9A02D0B3E074}" destId="{52E62BB6-C80A-43F2-B473-5FA016714A8B}" srcOrd="0" destOrd="0" presId="urn:microsoft.com/office/officeart/2005/8/layout/hierarchy5"/>
    <dgm:cxn modelId="{630386D5-82DA-4B7B-B672-2342600E08E2}" type="presParOf" srcId="{D381DEBE-5AF7-4453-A9AB-F6FA608F0DB0}" destId="{D756E58B-EBA1-4F5A-AA4E-EE67F941A586}" srcOrd="1" destOrd="0" presId="urn:microsoft.com/office/officeart/2005/8/layout/hierarchy5"/>
    <dgm:cxn modelId="{63AD311D-E2C3-4B59-84CA-31D3EAE9D098}" type="presParOf" srcId="{D756E58B-EBA1-4F5A-AA4E-EE67F941A586}" destId="{B3162C75-6B97-44CB-8C47-390ABEB1BEE4}" srcOrd="0" destOrd="0" presId="urn:microsoft.com/office/officeart/2005/8/layout/hierarchy5"/>
    <dgm:cxn modelId="{8D870123-AB66-4B39-8514-3066E4D21450}" type="presParOf" srcId="{D756E58B-EBA1-4F5A-AA4E-EE67F941A586}" destId="{31EAF19F-4416-4289-A398-911A49037F1A}" srcOrd="1" destOrd="0" presId="urn:microsoft.com/office/officeart/2005/8/layout/hierarchy5"/>
    <dgm:cxn modelId="{3E8B1FC7-24CB-4310-B800-8AF8594A1ACA}" type="presParOf" srcId="{D381DEBE-5AF7-4453-A9AB-F6FA608F0DB0}" destId="{FA7ABC4E-8F35-40DE-9305-A8861E5C2F9E}" srcOrd="2" destOrd="0" presId="urn:microsoft.com/office/officeart/2005/8/layout/hierarchy5"/>
    <dgm:cxn modelId="{D0C19C46-5C10-4423-9777-21AF6514B8E0}" type="presParOf" srcId="{FA7ABC4E-8F35-40DE-9305-A8861E5C2F9E}" destId="{172B9893-F64E-482A-AE75-4647291ADD40}" srcOrd="0" destOrd="0" presId="urn:microsoft.com/office/officeart/2005/8/layout/hierarchy5"/>
    <dgm:cxn modelId="{2F5285FA-BA87-4552-8E3F-606FD5B0DFDE}" type="presParOf" srcId="{D381DEBE-5AF7-4453-A9AB-F6FA608F0DB0}" destId="{F36E9F17-4F9E-465E-B69A-078472BEE660}" srcOrd="3" destOrd="0" presId="urn:microsoft.com/office/officeart/2005/8/layout/hierarchy5"/>
    <dgm:cxn modelId="{F91A6CB1-C83A-4A14-8486-F2F5D59CA907}" type="presParOf" srcId="{F36E9F17-4F9E-465E-B69A-078472BEE660}" destId="{49CF9C6F-EAAD-42C2-8C79-3F52925D1100}" srcOrd="0" destOrd="0" presId="urn:microsoft.com/office/officeart/2005/8/layout/hierarchy5"/>
    <dgm:cxn modelId="{FFE9AEFF-E736-491B-8CC2-209479E45963}" type="presParOf" srcId="{F36E9F17-4F9E-465E-B69A-078472BEE660}" destId="{78C2590A-8C07-440A-B90B-A7E1E72F2F12}" srcOrd="1" destOrd="0" presId="urn:microsoft.com/office/officeart/2005/8/layout/hierarchy5"/>
    <dgm:cxn modelId="{DFA09ECF-6250-41F8-A6A2-5DD168744148}" type="presParOf" srcId="{D381DEBE-5AF7-4453-A9AB-F6FA608F0DB0}" destId="{7F93BB30-1B9B-43C5-8D80-6F388FE12E50}" srcOrd="4" destOrd="0" presId="urn:microsoft.com/office/officeart/2005/8/layout/hierarchy5"/>
    <dgm:cxn modelId="{9B645A56-C337-4BEF-8B53-EC33843FBFA0}" type="presParOf" srcId="{7F93BB30-1B9B-43C5-8D80-6F388FE12E50}" destId="{FB2D76CE-96C3-4233-A080-C286E6C77D94}" srcOrd="0" destOrd="0" presId="urn:microsoft.com/office/officeart/2005/8/layout/hierarchy5"/>
    <dgm:cxn modelId="{C508D3F0-971A-49D3-A91D-7A655D1FD9A9}" type="presParOf" srcId="{D381DEBE-5AF7-4453-A9AB-F6FA608F0DB0}" destId="{8F3AF8AB-9288-4E84-8142-E72A5459972E}" srcOrd="5" destOrd="0" presId="urn:microsoft.com/office/officeart/2005/8/layout/hierarchy5"/>
    <dgm:cxn modelId="{5EBA5CA9-7B9F-4253-A6E3-2315A651B775}" type="presParOf" srcId="{8F3AF8AB-9288-4E84-8142-E72A5459972E}" destId="{EA972D5A-E7E0-4762-BC1A-FF6AA7FDB7B5}" srcOrd="0" destOrd="0" presId="urn:microsoft.com/office/officeart/2005/8/layout/hierarchy5"/>
    <dgm:cxn modelId="{E1358858-1283-49B4-AA75-37BD23FFF86E}" type="presParOf" srcId="{8F3AF8AB-9288-4E84-8142-E72A5459972E}" destId="{14E1D28C-B638-4509-8CBD-97ABDB74293B}" srcOrd="1" destOrd="0" presId="urn:microsoft.com/office/officeart/2005/8/layout/hierarchy5"/>
    <dgm:cxn modelId="{D5045E21-FB2E-420E-BCA7-549358489D01}" type="presParOf" srcId="{3F6C7B6A-EC78-41F6-A80C-B1210E29870E}" destId="{C7475B7C-F35D-403C-AA19-97A589A5DA1B}" srcOrd="2" destOrd="0" presId="urn:microsoft.com/office/officeart/2005/8/layout/hierarchy5"/>
    <dgm:cxn modelId="{A9ECA1ED-20D7-4687-BC49-DD1FD024758D}" type="presParOf" srcId="{C7475B7C-F35D-403C-AA19-97A589A5DA1B}" destId="{699608A5-6C13-4AE4-BB00-EEB93DA697F7}" srcOrd="0" destOrd="0" presId="urn:microsoft.com/office/officeart/2005/8/layout/hierarchy5"/>
    <dgm:cxn modelId="{56A4BC9F-2C34-4114-89AC-5B9A8097E3A8}" type="presParOf" srcId="{3F6C7B6A-EC78-41F6-A80C-B1210E29870E}" destId="{B44483FA-E508-4CE4-8B12-0FD4CF9ACE77}" srcOrd="3" destOrd="0" presId="urn:microsoft.com/office/officeart/2005/8/layout/hierarchy5"/>
    <dgm:cxn modelId="{B7009CF7-E58B-4479-91D0-0063E6262DDC}" type="presParOf" srcId="{B44483FA-E508-4CE4-8B12-0FD4CF9ACE77}" destId="{2AA1ABED-C27C-4A6F-B31B-E4EE5D814A61}" srcOrd="0" destOrd="0" presId="urn:microsoft.com/office/officeart/2005/8/layout/hierarchy5"/>
    <dgm:cxn modelId="{9D51E7FD-E6E0-4407-B75B-DFF2ED583500}" type="presParOf" srcId="{B44483FA-E508-4CE4-8B12-0FD4CF9ACE77}" destId="{E6653865-2309-4726-BC2D-74405EBCAC67}" srcOrd="1" destOrd="0" presId="urn:microsoft.com/office/officeart/2005/8/layout/hierarchy5"/>
    <dgm:cxn modelId="{2A84863E-D4F8-4861-87D7-1DA3A8ACEF29}" type="presParOf" srcId="{E6653865-2309-4726-BC2D-74405EBCAC67}" destId="{C1123395-A0A7-4DC5-95CC-0CCD011E2243}" srcOrd="0" destOrd="0" presId="urn:microsoft.com/office/officeart/2005/8/layout/hierarchy5"/>
    <dgm:cxn modelId="{DC874199-192C-4AF8-A676-C125CEDD47F0}" type="presParOf" srcId="{C1123395-A0A7-4DC5-95CC-0CCD011E2243}" destId="{44D03A8F-B4E5-4E46-BB67-FE9C88C61E17}" srcOrd="0" destOrd="0" presId="urn:microsoft.com/office/officeart/2005/8/layout/hierarchy5"/>
    <dgm:cxn modelId="{DB15BDAC-69B3-4BC4-931A-D277A98E508E}" type="presParOf" srcId="{E6653865-2309-4726-BC2D-74405EBCAC67}" destId="{E3F50A69-B4C3-4B36-AEE6-D77650A2B8EA}" srcOrd="1" destOrd="0" presId="urn:microsoft.com/office/officeart/2005/8/layout/hierarchy5"/>
    <dgm:cxn modelId="{99A0FB0B-C162-43D4-8910-75203EE98610}" type="presParOf" srcId="{E3F50A69-B4C3-4B36-AEE6-D77650A2B8EA}" destId="{89F794AA-FDB2-4DF6-9360-311FC3E6EC9B}" srcOrd="0" destOrd="0" presId="urn:microsoft.com/office/officeart/2005/8/layout/hierarchy5"/>
    <dgm:cxn modelId="{E28632ED-2C0E-409F-9181-1EF478C29DA8}" type="presParOf" srcId="{E3F50A69-B4C3-4B36-AEE6-D77650A2B8EA}" destId="{F9EE7AD9-EDF9-45A1-9745-20C5B8D5A85F}" srcOrd="1" destOrd="0" presId="urn:microsoft.com/office/officeart/2005/8/layout/hierarchy5"/>
    <dgm:cxn modelId="{D9AE6279-F4A8-4A47-AC76-95962B7DDA93}" type="presParOf" srcId="{3F6C7B6A-EC78-41F6-A80C-B1210E29870E}" destId="{8A408C4E-FED1-4FFB-B809-FE7DD01B4C83}" srcOrd="4" destOrd="0" presId="urn:microsoft.com/office/officeart/2005/8/layout/hierarchy5"/>
    <dgm:cxn modelId="{98AED9CA-B942-46C0-A631-6BB717FBB437}" type="presParOf" srcId="{8A408C4E-FED1-4FFB-B809-FE7DD01B4C83}" destId="{33E06BAD-8D5F-419D-AFB4-DC60516649A1}" srcOrd="0" destOrd="0" presId="urn:microsoft.com/office/officeart/2005/8/layout/hierarchy5"/>
    <dgm:cxn modelId="{7F5A59CB-4E87-4820-B450-EC73AA7C8CE8}" type="presParOf" srcId="{3F6C7B6A-EC78-41F6-A80C-B1210E29870E}" destId="{16BA3DAE-1ACD-4DBD-AD4F-78B8EACFE5CC}" srcOrd="5" destOrd="0" presId="urn:microsoft.com/office/officeart/2005/8/layout/hierarchy5"/>
    <dgm:cxn modelId="{1B57D89F-9162-460C-97BA-ED33FAB62D6C}" type="presParOf" srcId="{16BA3DAE-1ACD-4DBD-AD4F-78B8EACFE5CC}" destId="{0096F4CF-A22A-4B59-A632-C63F2F995E19}" srcOrd="0" destOrd="0" presId="urn:microsoft.com/office/officeart/2005/8/layout/hierarchy5"/>
    <dgm:cxn modelId="{AB1F2CF6-151D-4A29-983A-314718F8EBE4}" type="presParOf" srcId="{16BA3DAE-1ACD-4DBD-AD4F-78B8EACFE5CC}" destId="{1049F441-9637-4840-A30F-66734E9AC933}" srcOrd="1" destOrd="0" presId="urn:microsoft.com/office/officeart/2005/8/layout/hierarchy5"/>
    <dgm:cxn modelId="{340BBE22-1142-4365-A66C-D05D454AB5FE}" type="presParOf" srcId="{41E7F4BF-A6E6-45FD-A1F2-6C031EE3424C}" destId="{AFA9085B-CA21-4792-9318-950566F4DC4D}" srcOrd="1" destOrd="0" presId="urn:microsoft.com/office/officeart/2005/8/layout/hierarchy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5">
  <dgm:title val=""/>
  <dgm:desc val=""/>
  <dgm:catLst>
    <dgm:cat type="hierarchy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/>
    <dgm:presOf/>
    <dgm:shape xmlns:r="http://schemas.openxmlformats.org/officeDocument/2006/relationships" r:blip="">
      <dgm:adjLst/>
    </dgm:shape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/>
              <dgm:constr type="t" for="ch" forName="hierFlow" refType="h" fact="0.3"/>
              <dgm:constr type="r" for="ch" forName="hierFlow" refType="w" fact="0.98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 refType="h" fact="0.3"/>
              <dgm:constr type="r" for="ch" forName="hierFlow" refType="w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h" for="des" forName="level1Shape" refType="h"/>
          <dgm:constr type="w" for="des" forName="level1Shape" refType="h" refFor="des" refForName="level1Shape" fact="2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w" refFor="des" refForName="level1Shape" op="equ" fact="0.4"/>
          <dgm:constr type="sibSp" for="des" forName="hierChild1" refType="h" refFor="des" refForName="level1Shape" op="equ" fact="0.15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w" refFor="des" refForName="level1Shape" op="equ"/>
          <dgm:constr type="userB" for="des" refType="sp" refFor="des" op="equ"/>
          <dgm:constr type="w" for="des" forName="firstBuf" refType="w" refFor="des" refForName="level1Shape" fact="0.1"/>
        </dgm:constrLst>
      </dgm:else>
    </dgm:choose>
    <dgm:ruleLst/>
    <dgm:layoutNode name="hierFlow">
      <dgm:choose name="Name6">
        <dgm:if name="Name7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  <dgm:param type="fallback" val="2D"/>
          </dgm:alg>
        </dgm:if>
        <dgm:else name="Name8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  <dgm:param type="fallback" val="2D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ptType="node" op="equ" val="65"/>
        <dgm:constr type="primFontSz" for="des" forName="connTx" op="equ" val="55"/>
        <dgm:constr type="primFontSz" for="des" forName="connTx" refType="primFontSz" refFor="des" refPtType="node" op="lte" fact="0.8"/>
      </dgm:constrLst>
      <dgm:ruleLst/>
      <dgm:choose name="Name9">
        <dgm:if name="Name10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1"/>
      </dgm:choose>
      <dgm:layoutNode name="hierChild1">
        <dgm:varLst>
          <dgm:chPref val="1"/>
          <dgm:animOne val="branch"/>
          <dgm:animLvl val="lvl"/>
        </dgm:varLst>
        <dgm:choose name="Name12">
          <dgm:if name="Name13" func="var" arg="dir" op="equ" val="norm">
            <dgm:alg type="hierChild">
              <dgm:param type="linDir" val="fromT"/>
              <dgm:param type="chAlign" val="l"/>
            </dgm:alg>
          </dgm:if>
          <dgm:else name="Name14">
            <dgm:alg type="hierChild">
              <dgm:param type="linDir" val="fromT"/>
              <dgm:param type="ch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forEach name="Name15" axis="ch" cnt="3">
          <dgm:forEach name="Name16" axis="self" ptType="node">
            <dgm:layoutNode name="Name17">
              <dgm:choose name="Name18">
                <dgm:if name="Name19" func="var" arg="dir" op="equ" val="norm">
                  <dgm:alg type="hierRoot">
                    <dgm:param type="hierAlign" val="lCtrCh"/>
                  </dgm:alg>
                </dgm:if>
                <dgm:else name="Name20">
                  <dgm:alg type="hierRoot">
                    <dgm:param type="hierAlign" val="rCtrCh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tMarg" refType="primFontSz" fact="0.05"/>
                  <dgm:constr type="bMarg" refType="primFontSz" fact="0.05"/>
                  <dgm:constr type="lMarg" refType="primFontSz" fact="0.05"/>
                  <dgm:constr type="rMarg" refType="primFontSz" fact="0.05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21">
                  <dgm:if name="Name2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23">
                    <dgm:alg type="hierChild">
                      <dgm:param type="linDir" val="fromT"/>
                      <dgm:param type="ch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24" axis="self" ptType="parTrans" cnt="1">
                    <dgm:layoutNode name="Name25">
                      <dgm:choose name="Name26">
                        <dgm:if name="Name27" func="var" arg="dir" op="equ" val="norm">
                          <dgm:alg type="conn">
                            <dgm:param type="dim" val="1D"/>
                            <dgm:param type="begPts" val="midR"/>
                            <dgm:param type="endPts" val="midL"/>
                            <dgm:param type="endSty" val="noArr"/>
                          </dgm:alg>
                        </dgm:if>
                        <dgm:else name="Name28">
                          <dgm:alg type="conn">
                            <dgm:param type="dim" val="1D"/>
                            <dgm:param type="begPts" val="midL"/>
                            <dgm:param type="endPts" val="midR"/>
                            <dgm:param type="endSty" val="noArr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5"/>
                        <dgm:constr type="connDist"/>
                        <dgm:constr type="begPad"/>
                        <dgm:constr type="endPad"/>
                        <dgm:constr type="userA" for="ch" refType="connDist"/>
                      </dgm:constrLst>
                      <dgm:ruleLst/>
                      <dgm:layoutNode name="connTx">
                        <dgm:alg type="tx">
                          <dgm:param type="autoTxRot" val="grav"/>
                        </dgm:alg>
                        <dgm:shape xmlns:r="http://schemas.openxmlformats.org/officeDocument/2006/relationships" type="rect" r:blip="" hideGeom="1">
                          <dgm:adjLst/>
                        </dgm:shape>
                        <dgm:presOf axis="self"/>
                        <dgm:constrLst>
                          <dgm:constr type="userA"/>
                          <dgm:constr type="w" refType="userA" fact="0.05"/>
                          <dgm:constr type="h" refType="userA" fact="0.05"/>
                          <dgm:constr type="lMarg" val="1"/>
                          <dgm:constr type="rMarg" val="1"/>
                          <dgm:constr type="tMarg"/>
                          <dgm:constr type="bMarg"/>
                        </dgm:constrLst>
                        <dgm:ruleLst>
                          <dgm:rule type="h" val="NaN" fact="0.25" max="NaN"/>
                          <dgm:rule type="w" val="NaN" fact="0.8" max="NaN"/>
                          <dgm:rule type="primFontSz" val="5" fact="NaN" max="NaN"/>
                        </dgm:ruleLst>
                      </dgm:layoutNode>
                    </dgm:layoutNode>
                  </dgm:forEach>
                  <dgm:forEach name="Name29" axis="self" ptType="node">
                    <dgm:layoutNode name="Name30">
                      <dgm:choose name="Name31">
                        <dgm:if name="Name32" func="var" arg="dir" op="equ" val="norm">
                          <dgm:alg type="hierRoot">
                            <dgm:param type="hierAlign" val="lCtrCh"/>
                          </dgm:alg>
                        </dgm:if>
                        <dgm:else name="Name33">
                          <dgm:alg type="hierRoot">
                            <dgm:param type="hierAlign" val="rCtrCh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tMarg" refType="primFontSz" fact="0.05"/>
                          <dgm:constr type="bMarg" refType="primFontSz" fact="0.05"/>
                          <dgm:constr type="lMarg" refType="primFontSz" fact="0.05"/>
                          <dgm:constr type="rMarg" refType="primFontSz" fact="0.05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34">
                          <dgm:if name="Name35" func="var" arg="dir" op="equ" val="norm">
                            <dgm:alg type="hierChild">
                              <dgm:param type="linDir" val="fromT"/>
                              <dgm:param type="chAlign" val="l"/>
                            </dgm:alg>
                          </dgm:if>
                          <dgm:else name="Name36">
                            <dgm:alg type="hierChild">
                              <dgm:param type="linDir" val="fromT"/>
                              <dgm:param type="chAlign" val="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37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choose name="Name38">
        <dgm:if name="Name39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</dgm:alg>
        </dgm:if>
        <dgm:else name="Name40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rectComp" refType="w"/>
        <dgm:constr type="h" for="ch" forName="rectComp" refType="h"/>
        <dgm:constr type="h" for="des" forName="bgRect" refType="h"/>
        <dgm:constr type="primFontSz" for="des" forName="bgRectTx" op="equ" val="65"/>
      </dgm:constrLst>
      <dgm:ruleLst/>
      <dgm:forEach name="Name41" axis="ch" ptType="node" st="2">
        <dgm:layoutNode name="rectComp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userA"/>
            <dgm:constr type="l" for="ch" forName="bgRect"/>
            <dgm:constr type="t" for="ch" forName="bgRect"/>
            <dgm:constr type="w" for="ch" forName="bgRect" refType="userA" fact="1.2"/>
            <dgm:constr type="l" for="ch" forName="bgRectTx"/>
            <dgm:constr type="t" for="ch" forName="bgRectTx"/>
            <dgm:constr type="h" for="ch" forName="bgRectTx" refType="h" refFor="ch" refForName="bgRect" fact="0.3"/>
            <dgm:constr type="w" for="ch" forName="bgRectTx" refType="w" refFor="ch" refForName="bgRect" op="equ"/>
          </dgm:constrLst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shape xmlns:r="http://schemas.openxmlformats.org/officeDocument/2006/relationships" type="rect" r:blip="" zOrderOff="-999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</dgm:layoutNode>
        <dgm:choose name="Name42">
          <dgm:if name="Name43" axis="self" ptType="node" func="revPos" op="gte" val="2">
            <dgm:layoutNode name="spComp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hSp"/>
                <dgm:constr type="t" for="ch" forName="hSp"/>
                <dgm:constr type="w" for="ch" forName="hSp" refType="userB"/>
                <dgm:constr type="wOff" for="ch" forName="hSp" refType="userA" fact="-0.2"/>
              </dgm:constrLst>
              <dgm:ruleLst/>
              <dgm:layoutNode name="h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44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018404D-3574-439A-9922-72C626E5D4C1}" type="datetimeFigureOut">
              <a:rPr lang="fr-FR"/>
              <a:pPr>
                <a:defRPr/>
              </a:pPr>
              <a:t>09/04/2013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6F0A6168-372D-49E5-AF47-E3982BE1E294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86426350-CD53-4707-9617-31BF05F214FA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6B1E02F-5E6A-4D62-A918-BBA138D9AD41}" type="slidenum">
              <a:rPr lang="fr-FR" smtClean="0">
                <a:latin typeface="Arial" charset="0"/>
                <a:cs typeface="Arial" charset="0"/>
              </a:rPr>
              <a:pPr/>
              <a:t>1</a:t>
            </a:fld>
            <a:endParaRPr lang="fr-FR" smtClean="0">
              <a:latin typeface="Arial" charset="0"/>
              <a:cs typeface="Arial" charset="0"/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0413" cy="3427413"/>
          </a:xfrm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pPr eaLnBrk="1" hangingPunct="1"/>
            <a:endParaRPr lang="fr-FR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b="0"/>
          </a:p>
        </p:txBody>
      </p:sp>
      <p:sp>
        <p:nvSpPr>
          <p:cNvPr id="5" name="Rectangle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b="0"/>
          </a:p>
        </p:txBody>
      </p:sp>
      <p:sp>
        <p:nvSpPr>
          <p:cNvPr id="6" name="Rectangle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b="0"/>
          </a:p>
        </p:txBody>
      </p:sp>
      <p:sp>
        <p:nvSpPr>
          <p:cNvPr id="7" name="Rectangle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b="0"/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b="0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b="0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b="0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b="0"/>
          </a:p>
        </p:txBody>
      </p:sp>
      <p:sp>
        <p:nvSpPr>
          <p:cNvPr id="14" name="Connecteur droit 13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b="0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b="0"/>
          </a:p>
        </p:txBody>
      </p:sp>
      <p:sp>
        <p:nvSpPr>
          <p:cNvPr id="16" name="Rectangle 15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b="0" dirty="0"/>
          </a:p>
        </p:txBody>
      </p:sp>
      <p:sp>
        <p:nvSpPr>
          <p:cNvPr id="17" name="Ellipse 16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b="0" dirty="0"/>
          </a:p>
        </p:txBody>
      </p:sp>
      <p:sp>
        <p:nvSpPr>
          <p:cNvPr id="18" name="Ellipse 17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b="0" dirty="0"/>
          </a:p>
        </p:txBody>
      </p:sp>
      <p:sp>
        <p:nvSpPr>
          <p:cNvPr id="19" name="Ellipse 18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b="0" dirty="0"/>
          </a:p>
        </p:txBody>
      </p:sp>
      <p:sp>
        <p:nvSpPr>
          <p:cNvPr id="20" name="Ellipse 19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b="0" dirty="0"/>
          </a:p>
        </p:txBody>
      </p:sp>
      <p:sp>
        <p:nvSpPr>
          <p:cNvPr id="21" name="Ellipse 20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b="0" dirty="0"/>
          </a:p>
        </p:txBody>
      </p:sp>
      <p:pic>
        <p:nvPicPr>
          <p:cNvPr id="22" name="Image 7" descr="logo-igen-high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885113" y="0"/>
            <a:ext cx="1155700" cy="140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r>
              <a:rPr lang="fr-FR" dirty="0" smtClean="0"/>
              <a:t>Cliquez pour modifier le style du titre</a:t>
            </a:r>
            <a:endParaRPr lang="en-US" dirty="0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fr-FR" smtClean="0"/>
              <a:t>Cliquez pour modifier le style des sous-titres du masque</a:t>
            </a:r>
            <a:endParaRPr lang="en-US"/>
          </a:p>
        </p:txBody>
      </p:sp>
      <p:sp>
        <p:nvSpPr>
          <p:cNvPr id="23" name="Espace réservé de la date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4" name="Espace réservé du pied de pag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10 décembre 2012</a:t>
            </a:r>
          </a:p>
        </p:txBody>
      </p:sp>
      <p:sp>
        <p:nvSpPr>
          <p:cNvPr id="25" name="Espace réservé du numéro de diapositiv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3D7A43-874A-4745-9199-E0EF2B0883D4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utoUpdateAnimBg="0"/>
      <p:bldP spid="9" grpId="0" build="p" autoUpdateAnimBg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10 décembre 2012</a:t>
            </a:r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E58C73-CEF5-4F60-B0CE-EAF4F94AD519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10 décembre 2012</a:t>
            </a:r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18D5AF-A3A5-455A-87AF-8D906A7A0BB2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10 décembre 2012</a:t>
            </a:r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504B4A-F2D9-40EA-ACE2-EB9D89949D14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10 décembre 2012</a:t>
            </a:r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F6A09-F925-4D28-A323-A8E53ECFA3A9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10 décembre 2012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52481F-8FCF-4CCE-BFA9-58DE8201DDC7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10 décembre 2012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3D5E34-3D3A-4845-8763-2C9FD3E746C3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necteur droit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b="0" dirty="0"/>
          </a:p>
        </p:txBody>
      </p:sp>
      <p:sp>
        <p:nvSpPr>
          <p:cNvPr id="5" name="Connecteur droit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b="0"/>
          </a:p>
        </p:txBody>
      </p:sp>
      <p:sp>
        <p:nvSpPr>
          <p:cNvPr id="6" name="Connecteur droit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b="0"/>
          </a:p>
        </p:txBody>
      </p:sp>
      <p:sp>
        <p:nvSpPr>
          <p:cNvPr id="7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b="0"/>
          </a:p>
        </p:txBody>
      </p:sp>
      <p:sp>
        <p:nvSpPr>
          <p:cNvPr id="9" name="Connecteur droit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b="0"/>
          </a:p>
        </p:txBody>
      </p:sp>
      <p:sp>
        <p:nvSpPr>
          <p:cNvPr id="10" name="Ellipse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b="0" dirty="0"/>
          </a:p>
        </p:txBody>
      </p:sp>
      <p:pic>
        <p:nvPicPr>
          <p:cNvPr id="11" name="Image 7" descr="logo-igen-high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956550" y="-26988"/>
            <a:ext cx="1155700" cy="14097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r>
              <a:rPr lang="fr-FR" dirty="0" smtClean="0"/>
              <a:t>Cliquez pour modifier le style du titre</a:t>
            </a:r>
            <a:endParaRPr lang="en-US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12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3" name="Espace réservé du numéro de diapositive 8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418FB839-8DF2-49DE-82DE-A78AD53E2A3B}" type="slidenum">
              <a:rPr lang="fr-FR"/>
              <a:pPr>
                <a:defRPr/>
              </a:pPr>
              <a:t>‹#›</a:t>
            </a:fld>
            <a:endParaRPr lang="fr-FR"/>
          </a:p>
        </p:txBody>
      </p:sp>
      <p:sp>
        <p:nvSpPr>
          <p:cNvPr id="14" name="Espace réservé du pied de page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10 décembre 2012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8" grpId="0" build="p" autoUpdateAnimBg="0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b="0"/>
          </a:p>
        </p:txBody>
      </p:sp>
      <p:sp>
        <p:nvSpPr>
          <p:cNvPr id="5" name="Rectangle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b="0"/>
          </a:p>
        </p:txBody>
      </p:sp>
      <p:sp>
        <p:nvSpPr>
          <p:cNvPr id="6" name="Rectangle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b="0"/>
          </a:p>
        </p:txBody>
      </p:sp>
      <p:sp>
        <p:nvSpPr>
          <p:cNvPr id="7" name="Rectangle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b="0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b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b="0"/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b="0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b="0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b="0"/>
          </a:p>
        </p:txBody>
      </p:sp>
      <p:sp>
        <p:nvSpPr>
          <p:cNvPr id="13" name="Rectangle 12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b="0" dirty="0"/>
          </a:p>
        </p:txBody>
      </p:sp>
      <p:sp>
        <p:nvSpPr>
          <p:cNvPr id="14" name="Ellipse 13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b="0" dirty="0"/>
          </a:p>
        </p:txBody>
      </p:sp>
      <p:sp>
        <p:nvSpPr>
          <p:cNvPr id="15" name="Ellipse 14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b="0" dirty="0"/>
          </a:p>
        </p:txBody>
      </p:sp>
      <p:sp>
        <p:nvSpPr>
          <p:cNvPr id="16" name="Ellipse 15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b="0" dirty="0"/>
          </a:p>
        </p:txBody>
      </p:sp>
      <p:sp>
        <p:nvSpPr>
          <p:cNvPr id="17" name="Ellipse 16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b="0" dirty="0"/>
          </a:p>
        </p:txBody>
      </p:sp>
      <p:sp>
        <p:nvSpPr>
          <p:cNvPr id="18" name="Ellipse 17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b="0" dirty="0"/>
          </a:p>
        </p:txBody>
      </p:sp>
      <p:sp>
        <p:nvSpPr>
          <p:cNvPr id="19" name="Connecteur droit 18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b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20" name="Espace réservé de la date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1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10 décembre 2012</a:t>
            </a:r>
          </a:p>
        </p:txBody>
      </p:sp>
      <p:sp>
        <p:nvSpPr>
          <p:cNvPr id="22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45DBEB-0DF3-4A33-A095-86EDBB2CB375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3" grpId="0" build="p" autoUpdateAnimBg="0"/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10 décembre 2012</a:t>
            </a:r>
          </a:p>
        </p:txBody>
      </p:sp>
      <p:sp>
        <p:nvSpPr>
          <p:cNvPr id="4" name="Espace réservé du numéro de diapositiv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8DBEF4-FC80-47EA-AE1F-F6518DBFC9D0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10 décembre 2012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FCC8E2-5C38-42DF-89E6-F6DAE0598AE2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10 décembre 2012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BB0029-6899-4ADE-AAD0-AB7F7FAB6689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10 décembre 2012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A0DBC8-4BFE-473F-B186-AE82ABD73FA5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10 décembre 2012</a:t>
            </a:r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0A20D0-A372-4429-AF11-3EF76F60FC06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10 décembre 2012</a:t>
            </a:r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B5ED7E-8D43-47FD-9454-A7606FAE0A84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b="0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smtClean="0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 b="0">
                <a:solidFill>
                  <a:schemeClr val="tx2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 b="0">
                <a:solidFill>
                  <a:schemeClr val="tx2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fr-FR"/>
              <a:t>10 décembre 2012</a:t>
            </a:r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b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b="0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b="0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b="0"/>
          </a:p>
        </p:txBody>
      </p:sp>
      <p:sp>
        <p:nvSpPr>
          <p:cNvPr id="12" name="Ellipse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b="0" dirty="0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C96F2AFE-4BEE-476F-9C77-4165D13B1207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14" r:id="rId1"/>
    <p:sldLayoutId id="2147484215" r:id="rId2"/>
    <p:sldLayoutId id="2147484216" r:id="rId3"/>
    <p:sldLayoutId id="2147484202" r:id="rId4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13" grpId="0" build="p"/>
    </p:bld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614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fr-FR"/>
              <a:t>10 décembre 2012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2EFF89CC-B819-4AFB-B1F0-AE105C86301E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13" r:id="rId1"/>
    <p:sldLayoutId id="2147484212" r:id="rId2"/>
    <p:sldLayoutId id="2147484211" r:id="rId3"/>
    <p:sldLayoutId id="2147484210" r:id="rId4"/>
    <p:sldLayoutId id="2147484209" r:id="rId5"/>
    <p:sldLayoutId id="2147484208" r:id="rId6"/>
    <p:sldLayoutId id="2147484207" r:id="rId7"/>
    <p:sldLayoutId id="2147484206" r:id="rId8"/>
    <p:sldLayoutId id="2147484205" r:id="rId9"/>
    <p:sldLayoutId id="2147484204" r:id="rId10"/>
    <p:sldLayoutId id="2147484203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Picture 7" descr="MARIANN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5288" y="333375"/>
            <a:ext cx="1368425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1403350" y="5229225"/>
            <a:ext cx="4500563" cy="1062038"/>
          </a:xfrm>
          <a:prstGeom prst="rect">
            <a:avLst/>
          </a:prstGeom>
        </p:spPr>
        <p:txBody>
          <a:bodyPr lIns="0" tIns="0" rIns="0" bIns="0" anchor="b">
            <a:normAutofit fontScale="97500"/>
          </a:bodyPr>
          <a:lstStyle/>
          <a:p>
            <a:pPr defTabSz="1006475" fontAlgn="auto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1813" algn="l"/>
                <a:tab pos="5065713" algn="l"/>
                <a:tab pos="5791200" algn="l"/>
                <a:tab pos="6513513" algn="l"/>
                <a:tab pos="7235825" algn="l"/>
                <a:tab pos="7956550" algn="l"/>
                <a:tab pos="8686800" algn="l"/>
              </a:tabLst>
              <a:defRPr/>
            </a:pPr>
            <a:endParaRPr lang="en-GB" sz="2700" b="0" dirty="0">
              <a:solidFill>
                <a:srgbClr val="CC0000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16" name="Titre 15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3888"/>
          </a:xfrm>
        </p:spPr>
        <p:txBody>
          <a:bodyPr/>
          <a:lstStyle/>
          <a:p>
            <a:pPr>
              <a:defRPr/>
            </a:pPr>
            <a:r>
              <a:rPr lang="fr-FR" dirty="0" smtClean="0"/>
              <a:t>Les nouveaux programmes de physique chimie en première année de CPGE</a:t>
            </a:r>
            <a:endParaRPr lang="fr-FR" dirty="0"/>
          </a:p>
        </p:txBody>
      </p:sp>
      <p:sp>
        <p:nvSpPr>
          <p:cNvPr id="20484" name="Sous-titre 16"/>
          <p:cNvSpPr>
            <a:spLocks noGrp="1"/>
          </p:cNvSpPr>
          <p:nvPr>
            <p:ph type="subTitle" idx="1"/>
          </p:nvPr>
        </p:nvSpPr>
        <p:spPr>
          <a:xfrm>
            <a:off x="2286000" y="5003800"/>
            <a:ext cx="6172200" cy="1371600"/>
          </a:xfrm>
        </p:spPr>
        <p:txBody>
          <a:bodyPr/>
          <a:lstStyle/>
          <a:p>
            <a:endParaRPr lang="fr-FR" smtClean="0"/>
          </a:p>
          <a:p>
            <a:endParaRPr lang="fr-FR" smtClean="0"/>
          </a:p>
        </p:txBody>
      </p:sp>
      <p:sp>
        <p:nvSpPr>
          <p:cNvPr id="20485" name="Espace réservé du pied de page 8"/>
          <p:cNvSpPr>
            <a:spLocks noGrp="1"/>
          </p:cNvSpPr>
          <p:nvPr>
            <p:ph type="ftr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r>
              <a:rPr lang="fr-FR" smtClean="0"/>
              <a:t>10 décembre 2012</a:t>
            </a:r>
          </a:p>
        </p:txBody>
      </p:sp>
      <p:sp>
        <p:nvSpPr>
          <p:cNvPr id="20486" name="Espace réservé du numéro de diapositive 7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59517173-91D1-4995-A16C-120CF7F72466}" type="slidenum">
              <a:rPr lang="fr-FR" smtClean="0"/>
              <a:pPr/>
              <a:t>1</a:t>
            </a:fld>
            <a:endParaRPr lang="fr-FR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FR" dirty="0" smtClean="0"/>
              <a:t>La résolution de problème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fr-FR" dirty="0" smtClean="0"/>
              <a:t>Des compétences nécessitant des connaissances et des capacités:</a:t>
            </a:r>
          </a:p>
          <a:p>
            <a:pPr lvl="1">
              <a:defRPr/>
            </a:pPr>
            <a:r>
              <a:rPr lang="fr-FR" dirty="0" smtClean="0"/>
              <a:t>Dans différents champs de la physique et de la chimie.</a:t>
            </a:r>
          </a:p>
          <a:p>
            <a:pPr lvl="1">
              <a:defRPr/>
            </a:pPr>
            <a:r>
              <a:rPr lang="fr-FR" dirty="0" smtClean="0"/>
              <a:t>Une approche totalement différente du « problème »</a:t>
            </a:r>
          </a:p>
          <a:p>
            <a:pPr lvl="2">
              <a:defRPr/>
            </a:pPr>
            <a:r>
              <a:rPr lang="fr-FR" dirty="0" smtClean="0"/>
              <a:t>Mobiliser ses connaissances et ses capacités pour atteindre un objectif bien fixé sans que le chemin ne soit fixé.</a:t>
            </a:r>
          </a:p>
          <a:p>
            <a:pPr lvl="2">
              <a:defRPr/>
            </a:pPr>
            <a:r>
              <a:rPr lang="fr-FR" dirty="0" smtClean="0"/>
              <a:t>L’objectif  à atteindre doit être clairement donnée et le travail porte sur la démarche à suivre, l’obtention du résultat et son regard critique. </a:t>
            </a:r>
          </a:p>
          <a:p>
            <a:pPr>
              <a:defRPr/>
            </a:pPr>
            <a:r>
              <a:rPr lang="fr-FR" dirty="0" smtClean="0"/>
              <a:t>« Lorsque vous laissez fondre un glaçon dans un verre de boisson initialement à température ambiante lors d’une chaude après-midi d’été, quelle est la diminution de température ?   La réponse attendue est une valeur numérique. »</a:t>
            </a:r>
          </a:p>
          <a:p>
            <a:pPr lvl="2">
              <a:defRPr/>
            </a:pPr>
            <a:endParaRPr lang="fr-FR" dirty="0" smtClean="0"/>
          </a:p>
          <a:p>
            <a:pPr>
              <a:defRPr/>
            </a:pPr>
            <a:endParaRPr lang="fr-FR" dirty="0"/>
          </a:p>
        </p:txBody>
      </p:sp>
      <p:sp>
        <p:nvSpPr>
          <p:cNvPr id="30723" name="Espace réservé du numéro de diapositive 3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5BB2DB6D-49D2-4343-BF80-09C5F679F1C7}" type="slidenum">
              <a:rPr lang="fr-FR" smtClean="0"/>
              <a:pPr/>
              <a:t>10</a:t>
            </a:fld>
            <a:endParaRPr lang="fr-FR" smtClean="0"/>
          </a:p>
        </p:txBody>
      </p:sp>
      <p:sp>
        <p:nvSpPr>
          <p:cNvPr id="30724" name="Espace réservé du pied de page 4"/>
          <p:cNvSpPr>
            <a:spLocks noGrp="1"/>
          </p:cNvSpPr>
          <p:nvPr>
            <p:ph type="ftr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r>
              <a:rPr lang="fr-FR" smtClean="0"/>
              <a:t>10 décembre 2012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FR" dirty="0" smtClean="0"/>
              <a:t>La résolution de problème</a:t>
            </a:r>
            <a:endParaRPr lang="fr-FR" dirty="0"/>
          </a:p>
        </p:txBody>
      </p:sp>
      <p:graphicFrame>
        <p:nvGraphicFramePr>
          <p:cNvPr id="6" name="Espace réservé du contenu 5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7467600" cy="44370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33800"/>
                <a:gridCol w="3733800"/>
              </a:tblGrid>
              <a:tr h="802339">
                <a:tc>
                  <a:txBody>
                    <a:bodyPr/>
                    <a:lstStyle/>
                    <a:p>
                      <a:pPr marL="0" algn="l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fr-FR" sz="1800" b="0" kern="1200" dirty="0">
                          <a:solidFill>
                            <a:schemeClr val="dk1"/>
                          </a:solidFill>
                          <a:latin typeface="Arial"/>
                          <a:ea typeface="Calibri"/>
                          <a:cs typeface="Times New Roman"/>
                        </a:rPr>
                        <a:t>S’approprier le problème.</a:t>
                      </a:r>
                    </a:p>
                  </a:txBody>
                  <a:tcPr marL="68580" marR="68580" marT="0" marB="0">
                    <a:solidFill>
                      <a:srgbClr val="FFEBE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fr-FR" sz="1000" kern="1200" dirty="0">
                          <a:solidFill>
                            <a:schemeClr val="dk1"/>
                          </a:solidFill>
                          <a:latin typeface="Arial"/>
                          <a:ea typeface="Calibri"/>
                          <a:cs typeface="Times New Roman"/>
                        </a:rPr>
                        <a:t>Faire un schéma modèle.</a:t>
                      </a:r>
                    </a:p>
                    <a:p>
                      <a:pPr marL="0" algn="l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fr-FR" sz="1000" kern="1200" dirty="0">
                          <a:solidFill>
                            <a:schemeClr val="dk1"/>
                          </a:solidFill>
                          <a:latin typeface="Arial"/>
                          <a:ea typeface="Calibri"/>
                          <a:cs typeface="Times New Roman"/>
                        </a:rPr>
                        <a:t>Identifier les grandeurs physiques pertinentes, leur attribuer un symbole.</a:t>
                      </a:r>
                    </a:p>
                    <a:p>
                      <a:pPr marL="0" algn="l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fr-FR" sz="1000" kern="1200" dirty="0">
                          <a:solidFill>
                            <a:schemeClr val="dk1"/>
                          </a:solidFill>
                          <a:latin typeface="Arial"/>
                          <a:ea typeface="Calibri"/>
                          <a:cs typeface="Times New Roman"/>
                        </a:rPr>
                        <a:t>Évaluer quantitativement les grandeurs physiques inconnues et non précisées.</a:t>
                      </a:r>
                    </a:p>
                    <a:p>
                      <a:pPr marL="0" algn="l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fr-FR" sz="1000" kern="1200" dirty="0">
                          <a:solidFill>
                            <a:schemeClr val="dk1"/>
                          </a:solidFill>
                          <a:latin typeface="Arial"/>
                          <a:ea typeface="Calibri"/>
                          <a:cs typeface="Times New Roman"/>
                        </a:rPr>
                        <a:t>Relier le problème à une situation modèle connue.</a:t>
                      </a:r>
                    </a:p>
                    <a:p>
                      <a:pPr marL="0" algn="l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fr-FR" sz="1000" kern="1200" dirty="0">
                          <a:solidFill>
                            <a:schemeClr val="dk1"/>
                          </a:solidFill>
                          <a:latin typeface="Arial"/>
                          <a:ea typeface="Calibri"/>
                          <a:cs typeface="Times New Roman"/>
                        </a:rPr>
                        <a:t>….</a:t>
                      </a:r>
                    </a:p>
                  </a:txBody>
                  <a:tcPr marL="68580" marR="68580" marT="0" marB="0">
                    <a:solidFill>
                      <a:srgbClr val="FFEBE8"/>
                    </a:solidFill>
                  </a:tcPr>
                </a:tc>
              </a:tr>
              <a:tr h="80233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 cap="all" dirty="0">
                          <a:latin typeface="Arial"/>
                          <a:ea typeface="Calibri"/>
                          <a:cs typeface="Times New Roman"/>
                        </a:rPr>
                        <a:t>é</a:t>
                      </a:r>
                      <a:r>
                        <a:rPr lang="fr-FR" sz="1800" dirty="0">
                          <a:latin typeface="Arial"/>
                          <a:ea typeface="Calibri"/>
                          <a:cs typeface="Times New Roman"/>
                        </a:rPr>
                        <a:t>tablir une stratégie de résolution (analyser).</a:t>
                      </a:r>
                      <a:endParaRPr lang="fr-F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dirty="0">
                          <a:latin typeface="Arial"/>
                          <a:ea typeface="Calibri"/>
                          <a:cs typeface="Times New Roman"/>
                        </a:rPr>
                        <a:t>Décomposer le problème en des problèmes plus simples.</a:t>
                      </a:r>
                      <a:endParaRPr lang="fr-F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dirty="0">
                          <a:latin typeface="Arial"/>
                          <a:ea typeface="Calibri"/>
                          <a:cs typeface="Times New Roman"/>
                        </a:rPr>
                        <a:t>Commencer par une version simplifiée.</a:t>
                      </a:r>
                      <a:endParaRPr lang="fr-F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dirty="0">
                          <a:latin typeface="Arial"/>
                          <a:ea typeface="Calibri"/>
                          <a:cs typeface="Times New Roman"/>
                        </a:rPr>
                        <a:t>Expliciter la modélisation choisie (définition du système, …).</a:t>
                      </a:r>
                      <a:endParaRPr lang="fr-F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dirty="0">
                          <a:latin typeface="Arial"/>
                          <a:ea typeface="Calibri"/>
                          <a:cs typeface="Times New Roman"/>
                        </a:rPr>
                        <a:t>Déterminer et énoncer les lois physiques qui seront utilisées.</a:t>
                      </a:r>
                      <a:endParaRPr lang="fr-F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dirty="0">
                          <a:latin typeface="Arial"/>
                          <a:ea typeface="Calibri"/>
                          <a:cs typeface="Times New Roman"/>
                        </a:rPr>
                        <a:t>…..</a:t>
                      </a:r>
                      <a:endParaRPr lang="fr-F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1232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Arial"/>
                          <a:ea typeface="Calibri"/>
                          <a:cs typeface="Times New Roman"/>
                        </a:rPr>
                        <a:t>Mettre en œuvre la stratégie (réaliser).</a:t>
                      </a:r>
                      <a:endParaRPr lang="fr-F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EB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dirty="0">
                          <a:latin typeface="Arial"/>
                          <a:ea typeface="Calibri"/>
                          <a:cs typeface="Times New Roman"/>
                        </a:rPr>
                        <a:t>Mener la démarche jusqu’au bout afin de répondre explicitement à la question posée. </a:t>
                      </a:r>
                      <a:endParaRPr lang="fr-F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dirty="0">
                          <a:latin typeface="Arial"/>
                          <a:ea typeface="Calibri"/>
                          <a:cs typeface="Times New Roman"/>
                        </a:rPr>
                        <a:t>Savoir mener efficacement les calculs analytiques et la traduction numérique. </a:t>
                      </a:r>
                      <a:endParaRPr lang="fr-F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dirty="0">
                          <a:latin typeface="Arial"/>
                          <a:ea typeface="Calibri"/>
                          <a:cs typeface="Times New Roman"/>
                        </a:rPr>
                        <a:t>Rédiger la solution trouvée afin d’expliquer le raisonnement et les résultats.</a:t>
                      </a:r>
                      <a:endParaRPr lang="fr-F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dirty="0">
                          <a:latin typeface="Arial"/>
                          <a:ea typeface="Calibri"/>
                          <a:cs typeface="Times New Roman"/>
                        </a:rPr>
                        <a:t>… </a:t>
                      </a:r>
                      <a:endParaRPr lang="fr-F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EBE8"/>
                    </a:solidFill>
                  </a:tcPr>
                </a:tc>
              </a:tr>
              <a:tr h="14442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Arial"/>
                          <a:ea typeface="Calibri"/>
                          <a:cs typeface="Times New Roman"/>
                        </a:rPr>
                        <a:t>Avoir un regard critique sur les résultats obtenus (valider).</a:t>
                      </a:r>
                      <a:endParaRPr lang="fr-F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dirty="0">
                          <a:latin typeface="Arial"/>
                          <a:ea typeface="Calibri"/>
                          <a:cs typeface="Times New Roman"/>
                        </a:rPr>
                        <a:t>S’assurer que l’on a répondu à la question posée.</a:t>
                      </a:r>
                      <a:endParaRPr lang="fr-F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dirty="0">
                          <a:latin typeface="Arial"/>
                          <a:ea typeface="Calibri"/>
                          <a:cs typeface="Times New Roman"/>
                        </a:rPr>
                        <a:t>Vérifier la pertinence du résultat trouvé, notamment en comparant avec des estimations ou ordres de grandeurs connus.</a:t>
                      </a:r>
                      <a:endParaRPr lang="fr-F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dirty="0">
                          <a:latin typeface="Arial"/>
                          <a:ea typeface="Calibri"/>
                          <a:cs typeface="Times New Roman"/>
                        </a:rPr>
                        <a:t>Comparer le résultat obtenu avec le résultat d’une autre approche (mesure expérimentale donnée ou déduite d’un document joint, simulation numérique, …).</a:t>
                      </a:r>
                      <a:endParaRPr lang="fr-F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dirty="0">
                          <a:latin typeface="Arial"/>
                          <a:ea typeface="Calibri"/>
                          <a:cs typeface="Times New Roman"/>
                        </a:rPr>
                        <a:t>Étudier des cas limites plus simples dont la solution est plus facilement vérifiable ou bien déjà connue.</a:t>
                      </a:r>
                      <a:endParaRPr lang="fr-F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1763" name="Espace réservé du numéro de diapositive 3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3D250152-05C5-486B-A3C1-3A6B44E97875}" type="slidenum">
              <a:rPr lang="fr-FR" smtClean="0"/>
              <a:pPr/>
              <a:t>11</a:t>
            </a:fld>
            <a:endParaRPr lang="fr-FR" smtClean="0"/>
          </a:p>
        </p:txBody>
      </p:sp>
      <p:sp>
        <p:nvSpPr>
          <p:cNvPr id="31764" name="Espace réservé du pied de page 4"/>
          <p:cNvSpPr>
            <a:spLocks noGrp="1"/>
          </p:cNvSpPr>
          <p:nvPr>
            <p:ph type="ftr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r>
              <a:rPr lang="fr-FR" smtClean="0"/>
              <a:t>10 décembre 2012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FR" dirty="0" smtClean="0"/>
              <a:t>Le socle de savoir: connaissances et capacités</a:t>
            </a:r>
            <a:endParaRPr lang="fr-FR" dirty="0"/>
          </a:p>
        </p:txBody>
      </p:sp>
      <p:sp>
        <p:nvSpPr>
          <p:cNvPr id="32770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r>
              <a:rPr lang="fr-FR" smtClean="0"/>
              <a:t>Un premier semestre de transition:</a:t>
            </a:r>
          </a:p>
          <a:p>
            <a:pPr lvl="1"/>
            <a:r>
              <a:rPr lang="fr-FR" smtClean="0"/>
              <a:t>les grandeurs physiques introduites sont essentiellement des grandeurs scalaires dépendant du temps  dans les différents champs de la physique et de la chimie.</a:t>
            </a:r>
          </a:p>
          <a:p>
            <a:r>
              <a:rPr lang="fr-FR" smtClean="0"/>
              <a:t>Les grandeurs vectorielles sont introduites au second semestre.</a:t>
            </a:r>
          </a:p>
          <a:p>
            <a:r>
              <a:rPr lang="fr-FR" smtClean="0"/>
              <a:t>Les relations avec les mathématiques sont clairement établies (annexes outils mathématiques), la progressivité dans la complexité mathématique affiché.</a:t>
            </a:r>
          </a:p>
          <a:p>
            <a:r>
              <a:rPr lang="fr-FR" smtClean="0"/>
              <a:t>Place du numérique.</a:t>
            </a:r>
          </a:p>
        </p:txBody>
      </p:sp>
      <p:sp>
        <p:nvSpPr>
          <p:cNvPr id="32771" name="Espace réservé du numéro de diapositive 3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2A5EEBBA-671D-4914-A137-D50E22E9E93A}" type="slidenum">
              <a:rPr lang="fr-FR" smtClean="0"/>
              <a:pPr/>
              <a:t>12</a:t>
            </a:fld>
            <a:endParaRPr lang="fr-FR" smtClean="0"/>
          </a:p>
        </p:txBody>
      </p:sp>
      <p:sp>
        <p:nvSpPr>
          <p:cNvPr id="32772" name="Espace réservé du pied de page 4"/>
          <p:cNvSpPr>
            <a:spLocks noGrp="1"/>
          </p:cNvSpPr>
          <p:nvPr>
            <p:ph type="ftr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r>
              <a:rPr lang="fr-FR" smtClean="0"/>
              <a:t>10 décembre 2012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FR" dirty="0" smtClean="0"/>
              <a:t>Programmes de physique </a:t>
            </a:r>
            <a:endParaRPr lang="fr-FR" dirty="0"/>
          </a:p>
        </p:txBody>
      </p:sp>
      <p:graphicFrame>
        <p:nvGraphicFramePr>
          <p:cNvPr id="7" name="Espace réservé du contenu 6"/>
          <p:cNvGraphicFramePr>
            <a:graphicFrameLocks noGrp="1"/>
          </p:cNvGraphicFramePr>
          <p:nvPr>
            <p:ph sz="quarter" idx="1"/>
          </p:nvPr>
        </p:nvGraphicFramePr>
        <p:xfrm>
          <a:off x="250825" y="1412875"/>
          <a:ext cx="8280400" cy="33877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9230"/>
                <a:gridCol w="3353726"/>
                <a:gridCol w="3717964"/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SI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S2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MPSI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Signaux physiques</a:t>
                      </a:r>
                    </a:p>
                    <a:p>
                      <a:r>
                        <a:rPr lang="fr-FR" dirty="0" smtClean="0"/>
                        <a:t>Mécanique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Mécanique 2</a:t>
                      </a:r>
                    </a:p>
                    <a:p>
                      <a:r>
                        <a:rPr lang="fr-FR" dirty="0" smtClean="0"/>
                        <a:t>Thermodynamique</a:t>
                      </a:r>
                    </a:p>
                    <a:p>
                      <a:r>
                        <a:rPr lang="fr-FR" dirty="0" smtClean="0"/>
                        <a:t>Induction et forces de Laplace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PCSI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Signaux physiques</a:t>
                      </a:r>
                    </a:p>
                    <a:p>
                      <a:r>
                        <a:rPr lang="fr-FR" dirty="0" smtClean="0"/>
                        <a:t>Mécanique 1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Mécanique 2</a:t>
                      </a:r>
                    </a:p>
                    <a:p>
                      <a:r>
                        <a:rPr lang="fr-FR" dirty="0" smtClean="0"/>
                        <a:t>Thermodynamique</a:t>
                      </a:r>
                    </a:p>
                    <a:p>
                      <a:r>
                        <a:rPr lang="fr-FR" dirty="0" smtClean="0"/>
                        <a:t>Statique des fluides</a:t>
                      </a:r>
                    </a:p>
                    <a:p>
                      <a:r>
                        <a:rPr lang="fr-FR" dirty="0" smtClean="0"/>
                        <a:t>Induction et forces de Laplace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PTSI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Signaux physiques</a:t>
                      </a:r>
                    </a:p>
                    <a:p>
                      <a:r>
                        <a:rPr lang="fr-FR" dirty="0" smtClean="0"/>
                        <a:t>Mécanique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Mécanique 2</a:t>
                      </a:r>
                    </a:p>
                    <a:p>
                      <a:r>
                        <a:rPr lang="fr-FR" dirty="0" smtClean="0"/>
                        <a:t>Thermodynamique</a:t>
                      </a:r>
                    </a:p>
                    <a:p>
                      <a:r>
                        <a:rPr lang="fr-FR" dirty="0" smtClean="0"/>
                        <a:t>Induction et forces de Laplace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3816" name="Espace réservé du numéro de diapositive 3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25971ABA-92A0-4938-8C2F-D90EE336E876}" type="slidenum">
              <a:rPr lang="fr-FR" smtClean="0"/>
              <a:pPr/>
              <a:t>13</a:t>
            </a:fld>
            <a:endParaRPr lang="fr-FR" smtClean="0"/>
          </a:p>
        </p:txBody>
      </p:sp>
      <p:sp>
        <p:nvSpPr>
          <p:cNvPr id="33817" name="Espace réservé du pied de page 4"/>
          <p:cNvSpPr>
            <a:spLocks noGrp="1"/>
          </p:cNvSpPr>
          <p:nvPr>
            <p:ph type="ftr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r>
              <a:rPr lang="fr-FR" smtClean="0"/>
              <a:t>10 décembre 2012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FR" dirty="0" smtClean="0"/>
              <a:t>Programmes de physique </a:t>
            </a:r>
            <a:endParaRPr lang="fr-FR" dirty="0"/>
          </a:p>
        </p:txBody>
      </p:sp>
      <p:graphicFrame>
        <p:nvGraphicFramePr>
          <p:cNvPr id="7" name="Espace réservé du contenu 6"/>
          <p:cNvGraphicFramePr>
            <a:graphicFrameLocks noGrp="1"/>
          </p:cNvGraphicFramePr>
          <p:nvPr>
            <p:ph sz="quarter" idx="1"/>
          </p:nvPr>
        </p:nvGraphicFramePr>
        <p:xfrm>
          <a:off x="250825" y="1412875"/>
          <a:ext cx="8280400" cy="3937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9230"/>
                <a:gridCol w="3353726"/>
                <a:gridCol w="3717964"/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SI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S2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TSI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Signaux</a:t>
                      </a:r>
                      <a:r>
                        <a:rPr lang="fr-FR" baseline="0" dirty="0" smtClean="0"/>
                        <a:t> physiques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Mécanique </a:t>
                      </a:r>
                    </a:p>
                    <a:p>
                      <a:r>
                        <a:rPr lang="fr-FR" dirty="0" smtClean="0"/>
                        <a:t>Thermodynamique</a:t>
                      </a:r>
                    </a:p>
                    <a:p>
                      <a:r>
                        <a:rPr lang="fr-FR" dirty="0" smtClean="0"/>
                        <a:t>Induction et conversion électromécanique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TPC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Signaux physiques</a:t>
                      </a:r>
                    </a:p>
                    <a:p>
                      <a:r>
                        <a:rPr lang="fr-FR" dirty="0" smtClean="0"/>
                        <a:t>Mécanique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Mécanique 2</a:t>
                      </a:r>
                    </a:p>
                    <a:p>
                      <a:r>
                        <a:rPr lang="fr-FR" dirty="0" smtClean="0"/>
                        <a:t>Thermodynamique</a:t>
                      </a:r>
                    </a:p>
                    <a:p>
                      <a:r>
                        <a:rPr lang="fr-FR" dirty="0" smtClean="0"/>
                        <a:t>Statique des fluides</a:t>
                      </a:r>
                    </a:p>
                    <a:p>
                      <a:r>
                        <a:rPr lang="fr-FR" dirty="0" smtClean="0"/>
                        <a:t>Induction et forces de Laplace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BCPST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fr-F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Signaux physiques, bilans et transports </a:t>
                      </a:r>
                    </a:p>
                    <a:p>
                      <a:r>
                        <a:rPr kumimoji="0" lang="fr-F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Optique géométrique </a:t>
                      </a:r>
                    </a:p>
                    <a:p>
                      <a:r>
                        <a:rPr kumimoji="0" lang="fr-F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Thermodynamique 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fr-F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Thermodynamique </a:t>
                      </a:r>
                    </a:p>
                    <a:p>
                      <a:r>
                        <a:rPr kumimoji="0" lang="fr-F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Mécanique </a:t>
                      </a:r>
                    </a:p>
                    <a:p>
                      <a:r>
                        <a:rPr kumimoji="0" lang="fr-F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4841" name="Espace réservé du numéro de diapositive 3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EC3FFDFA-F429-442A-9EBF-228A15878E7B}" type="slidenum">
              <a:rPr lang="fr-FR" smtClean="0"/>
              <a:pPr/>
              <a:t>14</a:t>
            </a:fld>
            <a:endParaRPr lang="fr-FR" smtClean="0"/>
          </a:p>
        </p:txBody>
      </p:sp>
      <p:sp>
        <p:nvSpPr>
          <p:cNvPr id="34842" name="Espace réservé du pied de page 4"/>
          <p:cNvSpPr>
            <a:spLocks noGrp="1"/>
          </p:cNvSpPr>
          <p:nvPr>
            <p:ph type="ftr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r>
              <a:rPr lang="fr-FR" smtClean="0"/>
              <a:t>10 décembre 2012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FR" dirty="0" smtClean="0"/>
              <a:t>Programmes de chimie</a:t>
            </a:r>
            <a:endParaRPr lang="fr-FR" dirty="0"/>
          </a:p>
        </p:txBody>
      </p:sp>
      <p:graphicFrame>
        <p:nvGraphicFramePr>
          <p:cNvPr id="6" name="Espace réservé du contenu 5"/>
          <p:cNvGraphicFramePr>
            <a:graphicFrameLocks noGrp="1"/>
          </p:cNvGraphicFramePr>
          <p:nvPr>
            <p:ph sz="quarter" idx="1"/>
          </p:nvPr>
        </p:nvGraphicFramePr>
        <p:xfrm>
          <a:off x="250825" y="1412875"/>
          <a:ext cx="8280400" cy="44862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9230"/>
                <a:gridCol w="3593278"/>
                <a:gridCol w="3478412"/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S1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S2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MPSI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Transformation de la matière</a:t>
                      </a:r>
                    </a:p>
                    <a:p>
                      <a:r>
                        <a:rPr lang="fr-FR" dirty="0" smtClean="0"/>
                        <a:t>Architecture de la matière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Architecture de la matière condensée : solides cristallins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8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Transformations chimiques en solution aqueuse </a:t>
                      </a:r>
                      <a:endParaRPr kumimoji="0" lang="fr-FR" b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PCSI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fr-F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Transformation de la matière </a:t>
                      </a:r>
                    </a:p>
                    <a:p>
                      <a:r>
                        <a:rPr kumimoji="0" lang="fr-F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Architecture de la matière </a:t>
                      </a:r>
                    </a:p>
                    <a:p>
                      <a:r>
                        <a:rPr kumimoji="0" lang="fr-F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Structure, réactivité et transformations en chimie organique 1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fr-F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Architecture de la matière condensée </a:t>
                      </a:r>
                    </a:p>
                    <a:p>
                      <a:r>
                        <a:rPr kumimoji="0" lang="fr-F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Transformations chimiques en solutions aqueuses </a:t>
                      </a:r>
                    </a:p>
                    <a:p>
                      <a:r>
                        <a:rPr kumimoji="0" lang="fr-F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Réactivité et transformations en chimie organique 2 (PC)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PTSI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Transformation de la matière</a:t>
                      </a:r>
                    </a:p>
                    <a:p>
                      <a:r>
                        <a:rPr lang="fr-FR" dirty="0" smtClean="0"/>
                        <a:t>Architecture de la matière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Architecture de la matière condensée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8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Transformations chimiques en solution aqueuse </a:t>
                      </a:r>
                      <a:endParaRPr kumimoji="0" lang="fr-FR" b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5864" name="Espace réservé du numéro de diapositive 3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C0DDCC8E-3CBA-4DEE-B239-6B1CB6EBC013}" type="slidenum">
              <a:rPr lang="fr-FR" smtClean="0"/>
              <a:pPr/>
              <a:t>15</a:t>
            </a:fld>
            <a:endParaRPr lang="fr-FR" smtClean="0"/>
          </a:p>
        </p:txBody>
      </p:sp>
      <p:sp>
        <p:nvSpPr>
          <p:cNvPr id="35865" name="Espace réservé du pied de page 4"/>
          <p:cNvSpPr>
            <a:spLocks noGrp="1"/>
          </p:cNvSpPr>
          <p:nvPr>
            <p:ph type="ftr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r>
              <a:rPr lang="fr-FR" smtClean="0"/>
              <a:t>10 décembre 2012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FR" dirty="0" smtClean="0"/>
              <a:t>Programmes de chimie</a:t>
            </a:r>
            <a:endParaRPr lang="fr-FR" dirty="0"/>
          </a:p>
        </p:txBody>
      </p:sp>
      <p:graphicFrame>
        <p:nvGraphicFramePr>
          <p:cNvPr id="6" name="Espace réservé du contenu 5"/>
          <p:cNvGraphicFramePr>
            <a:graphicFrameLocks noGrp="1"/>
          </p:cNvGraphicFramePr>
          <p:nvPr>
            <p:ph sz="quarter" idx="1"/>
          </p:nvPr>
        </p:nvGraphicFramePr>
        <p:xfrm>
          <a:off x="250825" y="1412875"/>
          <a:ext cx="8280400" cy="3937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9230"/>
                <a:gridCol w="3593278"/>
                <a:gridCol w="3478412"/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S1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S2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TSI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Transformation de la matière</a:t>
                      </a:r>
                    </a:p>
                    <a:p>
                      <a:r>
                        <a:rPr lang="fr-FR" dirty="0" smtClean="0"/>
                        <a:t>Architecture de la matière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8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Transformations chimiques en solution aqueuse </a:t>
                      </a:r>
                      <a:endParaRPr kumimoji="0" lang="fr-FR" b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TPC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fr-F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Transformation de la matière </a:t>
                      </a:r>
                    </a:p>
                    <a:p>
                      <a:r>
                        <a:rPr kumimoji="0" lang="fr-F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Architecture de la matière </a:t>
                      </a:r>
                    </a:p>
                    <a:p>
                      <a:r>
                        <a:rPr kumimoji="0" lang="fr-F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Structure en chimie organique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fr-F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Architecture de la matière condensée : solides cristallins </a:t>
                      </a:r>
                    </a:p>
                    <a:p>
                      <a:r>
                        <a:rPr kumimoji="0" lang="fr-F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Transformations chimiques en solutions aqueuses </a:t>
                      </a:r>
                    </a:p>
                    <a:p>
                      <a:r>
                        <a:rPr kumimoji="0" lang="fr-F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Réactivité et synthèse en chimie organique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BCPST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Thermodynamique chimique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Structure de la matière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Introduction à la chimie organique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Cinétique chimique </a:t>
                      </a:r>
                    </a:p>
                    <a:p>
                      <a:r>
                        <a:rPr kumimoji="0" lang="fr-F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Chimie organique réactionnelle 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6888" name="Espace réservé du numéro de diapositive 3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5279DA37-EC02-45EC-BB16-EE152C2ACC9A}" type="slidenum">
              <a:rPr lang="fr-FR" smtClean="0"/>
              <a:pPr/>
              <a:t>16</a:t>
            </a:fld>
            <a:endParaRPr lang="fr-FR" smtClean="0"/>
          </a:p>
        </p:txBody>
      </p:sp>
      <p:sp>
        <p:nvSpPr>
          <p:cNvPr id="36889" name="Espace réservé du pied de page 4"/>
          <p:cNvSpPr>
            <a:spLocks noGrp="1"/>
          </p:cNvSpPr>
          <p:nvPr>
            <p:ph type="ftr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r>
              <a:rPr lang="fr-FR" smtClean="0"/>
              <a:t>10 décembre 2012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FR" dirty="0" smtClean="0"/>
              <a:t>Programme de physique-chimie de TB</a:t>
            </a:r>
            <a:endParaRPr lang="fr-FR" dirty="0"/>
          </a:p>
        </p:txBody>
      </p:sp>
      <p:sp>
        <p:nvSpPr>
          <p:cNvPr id="37890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r>
              <a:rPr lang="fr-FR" smtClean="0"/>
              <a:t>Une architecture « classique ».</a:t>
            </a:r>
          </a:p>
          <a:p>
            <a:r>
              <a:rPr lang="fr-FR" smtClean="0"/>
              <a:t>Contenus</a:t>
            </a:r>
          </a:p>
          <a:p>
            <a:pPr lvl="1"/>
            <a:r>
              <a:rPr lang="fr-FR" smtClean="0"/>
              <a:t>Structure de la matière </a:t>
            </a:r>
          </a:p>
          <a:p>
            <a:pPr lvl="1"/>
            <a:r>
              <a:rPr lang="fr-FR" smtClean="0"/>
              <a:t>Équilibre macroscopique de la matière (physique et chimie) </a:t>
            </a:r>
          </a:p>
          <a:p>
            <a:pPr lvl="1"/>
            <a:r>
              <a:rPr lang="fr-FR" smtClean="0"/>
              <a:t>Évolution temporelle (physique et chimie)</a:t>
            </a:r>
          </a:p>
          <a:p>
            <a:pPr lvl="1"/>
            <a:r>
              <a:rPr lang="fr-FR" smtClean="0"/>
              <a:t>Analyse et synthèse</a:t>
            </a:r>
          </a:p>
          <a:p>
            <a:pPr lvl="1"/>
            <a:r>
              <a:rPr lang="fr-FR" smtClean="0"/>
              <a:t>Bilans d’énergie en thermodynamique</a:t>
            </a:r>
          </a:p>
        </p:txBody>
      </p:sp>
      <p:sp>
        <p:nvSpPr>
          <p:cNvPr id="37891" name="Espace réservé du numéro de diapositive 3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23EBDB0F-84B7-4A99-9AC2-6D1D7353E9DF}" type="slidenum">
              <a:rPr lang="fr-FR" smtClean="0"/>
              <a:pPr/>
              <a:t>17</a:t>
            </a:fld>
            <a:endParaRPr lang="fr-FR" smtClean="0"/>
          </a:p>
        </p:txBody>
      </p:sp>
      <p:sp>
        <p:nvSpPr>
          <p:cNvPr id="37892" name="Espace réservé du pied de page 4"/>
          <p:cNvSpPr>
            <a:spLocks noGrp="1"/>
          </p:cNvSpPr>
          <p:nvPr>
            <p:ph type="ftr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r>
              <a:rPr lang="fr-FR" smtClean="0"/>
              <a:t>10 décembre 2012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FR" dirty="0" smtClean="0"/>
              <a:t>Conclusion</a:t>
            </a:r>
            <a:endParaRPr lang="fr-FR" dirty="0"/>
          </a:p>
        </p:txBody>
      </p:sp>
      <p:sp>
        <p:nvSpPr>
          <p:cNvPr id="38914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r>
              <a:rPr lang="fr-FR" smtClean="0"/>
              <a:t>Des programmes « en 3D »</a:t>
            </a:r>
          </a:p>
          <a:p>
            <a:pPr lvl="1"/>
            <a:r>
              <a:rPr lang="fr-FR" smtClean="0"/>
              <a:t>Des éléments sur les 2 ans (compétences), sur une année (connaissances et capacités expérimentales), sur un semestre (connaissances et capacités dans des champs de la physique et de la chimie).</a:t>
            </a:r>
          </a:p>
          <a:p>
            <a:r>
              <a:rPr lang="fr-FR" smtClean="0"/>
              <a:t>Nécessité de construire une progression mettant les savoirs en action.</a:t>
            </a:r>
          </a:p>
          <a:p>
            <a:r>
              <a:rPr lang="fr-FR" smtClean="0"/>
              <a:t>Pas de révolution au niveau des contenus scientifiques mais quelques évolutions:</a:t>
            </a:r>
          </a:p>
          <a:p>
            <a:pPr lvl="1"/>
            <a:r>
              <a:rPr lang="fr-FR" smtClean="0"/>
              <a:t>Initiation à la mécanique quantique, …</a:t>
            </a:r>
          </a:p>
          <a:p>
            <a:r>
              <a:rPr lang="fr-FR" smtClean="0"/>
              <a:t>Une véritable révolution en matière pédagogique en droite ligne de ce qui se fait en pré-bac.</a:t>
            </a:r>
          </a:p>
        </p:txBody>
      </p:sp>
      <p:sp>
        <p:nvSpPr>
          <p:cNvPr id="38915" name="Espace réservé du numéro de diapositive 3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B3037297-9019-4AE3-81A5-990FF0249CAD}" type="slidenum">
              <a:rPr lang="fr-FR" smtClean="0"/>
              <a:pPr/>
              <a:t>18</a:t>
            </a:fld>
            <a:endParaRPr lang="fr-FR" smtClean="0"/>
          </a:p>
        </p:txBody>
      </p:sp>
      <p:sp>
        <p:nvSpPr>
          <p:cNvPr id="38916" name="Espace réservé du pied de page 4"/>
          <p:cNvSpPr>
            <a:spLocks noGrp="1"/>
          </p:cNvSpPr>
          <p:nvPr>
            <p:ph type="ftr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r>
              <a:rPr lang="fr-FR" smtClean="0"/>
              <a:t>10 décembre 2012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FR" dirty="0" smtClean="0"/>
              <a:t>Contexte </a:t>
            </a:r>
            <a:endParaRPr lang="fr-FR" dirty="0"/>
          </a:p>
        </p:txBody>
      </p:sp>
      <p:sp>
        <p:nvSpPr>
          <p:cNvPr id="22530" name="Espace réservé du conten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r>
              <a:rPr lang="fr-FR" smtClean="0"/>
              <a:t>La réforme des voies générale et technologique.</a:t>
            </a:r>
          </a:p>
          <a:p>
            <a:r>
              <a:rPr lang="fr-FR" smtClean="0"/>
              <a:t>La notion de compétence : en amont dans le lycée et en aval dans les écoles.</a:t>
            </a:r>
          </a:p>
          <a:p>
            <a:r>
              <a:rPr lang="fr-FR" smtClean="0"/>
              <a:t>Une structure identique.</a:t>
            </a:r>
          </a:p>
          <a:p>
            <a:r>
              <a:rPr lang="fr-FR" smtClean="0"/>
              <a:t>Une organisation semestrielle (fluidité des parcours universitaires).</a:t>
            </a:r>
          </a:p>
          <a:p>
            <a:pPr lvl="3"/>
            <a:endParaRPr lang="fr-FR" smtClean="0"/>
          </a:p>
          <a:p>
            <a:endParaRPr lang="fr-FR" smtClean="0"/>
          </a:p>
        </p:txBody>
      </p:sp>
      <p:sp>
        <p:nvSpPr>
          <p:cNvPr id="22531" name="Espace réservé du numéro de diapositive 2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E211A689-4836-430D-9246-9845341EDA10}" type="slidenum">
              <a:rPr lang="fr-FR" smtClean="0"/>
              <a:pPr/>
              <a:t>2</a:t>
            </a:fld>
            <a:endParaRPr lang="fr-FR" smtClean="0"/>
          </a:p>
        </p:txBody>
      </p:sp>
      <p:sp>
        <p:nvSpPr>
          <p:cNvPr id="22532" name="Espace réservé du pied de page 3"/>
          <p:cNvSpPr>
            <a:spLocks noGrp="1"/>
          </p:cNvSpPr>
          <p:nvPr>
            <p:ph type="ftr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r>
              <a:rPr lang="fr-FR" smtClean="0"/>
              <a:t>10 décembre 2012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FR" dirty="0" smtClean="0"/>
              <a:t>Quels publics?</a:t>
            </a:r>
            <a:endParaRPr lang="fr-FR" dirty="0"/>
          </a:p>
        </p:txBody>
      </p:sp>
      <p:sp>
        <p:nvSpPr>
          <p:cNvPr id="23554" name="Espace réservé du numéro de diapositive 3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C4E8BF72-CC64-4D8A-8831-21BA0B8890FD}" type="slidenum">
              <a:rPr lang="fr-FR" smtClean="0"/>
              <a:pPr/>
              <a:t>3</a:t>
            </a:fld>
            <a:endParaRPr lang="fr-FR" smtClean="0"/>
          </a:p>
        </p:txBody>
      </p:sp>
      <p:sp>
        <p:nvSpPr>
          <p:cNvPr id="23555" name="Espace réservé du pied de page 4"/>
          <p:cNvSpPr>
            <a:spLocks noGrp="1"/>
          </p:cNvSpPr>
          <p:nvPr>
            <p:ph type="ftr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r>
              <a:rPr lang="fr-FR" smtClean="0"/>
              <a:t>10 décembre 2012</a:t>
            </a:r>
          </a:p>
        </p:txBody>
      </p:sp>
      <p:grpSp>
        <p:nvGrpSpPr>
          <p:cNvPr id="23556" name="Groupe 19"/>
          <p:cNvGrpSpPr>
            <a:grpSpLocks/>
          </p:cNvGrpSpPr>
          <p:nvPr/>
        </p:nvGrpSpPr>
        <p:grpSpPr bwMode="auto">
          <a:xfrm>
            <a:off x="1331913" y="1844675"/>
            <a:ext cx="1368425" cy="3816350"/>
            <a:chOff x="971600" y="1988840"/>
            <a:chExt cx="1368152" cy="3816424"/>
          </a:xfrm>
        </p:grpSpPr>
        <p:sp>
          <p:nvSpPr>
            <p:cNvPr id="7" name="Ellipse 6"/>
            <p:cNvSpPr/>
            <p:nvPr/>
          </p:nvSpPr>
          <p:spPr>
            <a:xfrm>
              <a:off x="971600" y="1988840"/>
              <a:ext cx="1368152" cy="936643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fr-FR" dirty="0">
                  <a:solidFill>
                    <a:schemeClr val="tx1"/>
                  </a:solidFill>
                </a:rPr>
                <a:t>S-SVT et S-SI</a:t>
              </a:r>
            </a:p>
          </p:txBody>
        </p:sp>
        <p:sp>
          <p:nvSpPr>
            <p:cNvPr id="11" name="Ellipse 10"/>
            <p:cNvSpPr/>
            <p:nvPr/>
          </p:nvSpPr>
          <p:spPr>
            <a:xfrm>
              <a:off x="971600" y="4868621"/>
              <a:ext cx="1368152" cy="936643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fr-FR" dirty="0">
                  <a:solidFill>
                    <a:schemeClr val="tx1"/>
                  </a:solidFill>
                </a:rPr>
                <a:t>STI2D</a:t>
              </a:r>
            </a:p>
          </p:txBody>
        </p:sp>
        <p:sp>
          <p:nvSpPr>
            <p:cNvPr id="13" name="Ellipse 12"/>
            <p:cNvSpPr/>
            <p:nvPr/>
          </p:nvSpPr>
          <p:spPr>
            <a:xfrm>
              <a:off x="971600" y="3428731"/>
              <a:ext cx="1368152" cy="936643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fr-FR" dirty="0">
                  <a:solidFill>
                    <a:schemeClr val="tx1"/>
                  </a:solidFill>
                </a:rPr>
                <a:t>STL (SPCL et bio)</a:t>
              </a:r>
            </a:p>
          </p:txBody>
        </p:sp>
      </p:grpSp>
      <p:grpSp>
        <p:nvGrpSpPr>
          <p:cNvPr id="23557" name="Groupe 18"/>
          <p:cNvGrpSpPr>
            <a:grpSpLocks/>
          </p:cNvGrpSpPr>
          <p:nvPr/>
        </p:nvGrpSpPr>
        <p:grpSpPr bwMode="auto">
          <a:xfrm>
            <a:off x="5867400" y="1268413"/>
            <a:ext cx="1728788" cy="5184775"/>
            <a:chOff x="3707904" y="1628800"/>
            <a:chExt cx="1728192" cy="5184576"/>
          </a:xfrm>
        </p:grpSpPr>
        <p:sp>
          <p:nvSpPr>
            <p:cNvPr id="14" name="Ellipse 13"/>
            <p:cNvSpPr/>
            <p:nvPr/>
          </p:nvSpPr>
          <p:spPr>
            <a:xfrm>
              <a:off x="3707904" y="3789304"/>
              <a:ext cx="1728192" cy="936589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fr-FR" dirty="0">
                  <a:solidFill>
                    <a:schemeClr val="tx1"/>
                  </a:solidFill>
                </a:rPr>
                <a:t>TB</a:t>
              </a:r>
            </a:p>
          </p:txBody>
        </p:sp>
        <p:sp>
          <p:nvSpPr>
            <p:cNvPr id="15" name="Ellipse 14"/>
            <p:cNvSpPr/>
            <p:nvPr/>
          </p:nvSpPr>
          <p:spPr>
            <a:xfrm>
              <a:off x="3707904" y="2708259"/>
              <a:ext cx="1728192" cy="936589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fr-FR" dirty="0">
                  <a:solidFill>
                    <a:schemeClr val="tx1"/>
                  </a:solidFill>
                </a:rPr>
                <a:t>MPSI</a:t>
              </a:r>
            </a:p>
            <a:p>
              <a:pPr algn="ctr">
                <a:defRPr/>
              </a:pPr>
              <a:r>
                <a:rPr lang="fr-FR" dirty="0">
                  <a:solidFill>
                    <a:schemeClr val="tx1"/>
                  </a:solidFill>
                </a:rPr>
                <a:t>PCSI</a:t>
              </a:r>
            </a:p>
            <a:p>
              <a:pPr algn="ctr">
                <a:defRPr/>
              </a:pPr>
              <a:r>
                <a:rPr lang="fr-FR" dirty="0">
                  <a:solidFill>
                    <a:schemeClr val="tx1"/>
                  </a:solidFill>
                </a:rPr>
                <a:t>PTSI</a:t>
              </a:r>
            </a:p>
          </p:txBody>
        </p:sp>
        <p:sp>
          <p:nvSpPr>
            <p:cNvPr id="16" name="Ellipse 15"/>
            <p:cNvSpPr/>
            <p:nvPr/>
          </p:nvSpPr>
          <p:spPr>
            <a:xfrm>
              <a:off x="3707904" y="4797328"/>
              <a:ext cx="1728192" cy="936589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fr-FR" dirty="0">
                  <a:solidFill>
                    <a:schemeClr val="tx1"/>
                  </a:solidFill>
                </a:rPr>
                <a:t>TPC</a:t>
              </a:r>
            </a:p>
          </p:txBody>
        </p:sp>
        <p:sp>
          <p:nvSpPr>
            <p:cNvPr id="17" name="Ellipse 16"/>
            <p:cNvSpPr/>
            <p:nvPr/>
          </p:nvSpPr>
          <p:spPr>
            <a:xfrm>
              <a:off x="3707904" y="1628800"/>
              <a:ext cx="1728192" cy="936589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fr-FR" dirty="0">
                  <a:solidFill>
                    <a:schemeClr val="tx1"/>
                  </a:solidFill>
                </a:rPr>
                <a:t>BCPST</a:t>
              </a:r>
            </a:p>
          </p:txBody>
        </p:sp>
        <p:sp>
          <p:nvSpPr>
            <p:cNvPr id="18" name="Ellipse 17"/>
            <p:cNvSpPr/>
            <p:nvPr/>
          </p:nvSpPr>
          <p:spPr>
            <a:xfrm>
              <a:off x="3707904" y="5876787"/>
              <a:ext cx="1728192" cy="936589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fr-FR" dirty="0">
                  <a:solidFill>
                    <a:schemeClr val="tx1"/>
                  </a:solidFill>
                </a:rPr>
                <a:t>TSI</a:t>
              </a:r>
            </a:p>
          </p:txBody>
        </p:sp>
      </p:grpSp>
      <p:cxnSp>
        <p:nvCxnSpPr>
          <p:cNvPr id="24" name="Connecteur droit avec flèche 23"/>
          <p:cNvCxnSpPr>
            <a:stCxn id="7" idx="6"/>
            <a:endCxn id="17" idx="2"/>
          </p:cNvCxnSpPr>
          <p:nvPr/>
        </p:nvCxnSpPr>
        <p:spPr>
          <a:xfrm flipV="1">
            <a:off x="2700338" y="1736725"/>
            <a:ext cx="3167062" cy="576263"/>
          </a:xfrm>
          <a:prstGeom prst="straightConnector1">
            <a:avLst/>
          </a:prstGeom>
          <a:ln w="38100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avec flèche 24"/>
          <p:cNvCxnSpPr>
            <a:stCxn id="7" idx="6"/>
            <a:endCxn id="15" idx="2"/>
          </p:cNvCxnSpPr>
          <p:nvPr/>
        </p:nvCxnSpPr>
        <p:spPr>
          <a:xfrm>
            <a:off x="2700338" y="2312988"/>
            <a:ext cx="3167062" cy="503237"/>
          </a:xfrm>
          <a:prstGeom prst="straightConnector1">
            <a:avLst/>
          </a:prstGeom>
          <a:ln w="38100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avec flèche 27"/>
          <p:cNvCxnSpPr>
            <a:endCxn id="14" idx="2"/>
          </p:cNvCxnSpPr>
          <p:nvPr/>
        </p:nvCxnSpPr>
        <p:spPr>
          <a:xfrm>
            <a:off x="2700338" y="3716338"/>
            <a:ext cx="3167062" cy="180975"/>
          </a:xfrm>
          <a:prstGeom prst="straightConnector1">
            <a:avLst/>
          </a:prstGeom>
          <a:ln w="38100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avec flèche 29"/>
          <p:cNvCxnSpPr>
            <a:stCxn id="13" idx="6"/>
            <a:endCxn id="18" idx="2"/>
          </p:cNvCxnSpPr>
          <p:nvPr/>
        </p:nvCxnSpPr>
        <p:spPr>
          <a:xfrm>
            <a:off x="2700338" y="3752850"/>
            <a:ext cx="3167062" cy="2232025"/>
          </a:xfrm>
          <a:prstGeom prst="straightConnector1">
            <a:avLst/>
          </a:prstGeom>
          <a:ln w="38100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avec flèche 30"/>
          <p:cNvCxnSpPr>
            <a:stCxn id="13" idx="6"/>
            <a:endCxn id="16" idx="2"/>
          </p:cNvCxnSpPr>
          <p:nvPr/>
        </p:nvCxnSpPr>
        <p:spPr>
          <a:xfrm>
            <a:off x="2700338" y="3752850"/>
            <a:ext cx="3167062" cy="1152525"/>
          </a:xfrm>
          <a:prstGeom prst="straightConnector1">
            <a:avLst/>
          </a:prstGeom>
          <a:ln w="38100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avec flèche 35"/>
          <p:cNvCxnSpPr>
            <a:stCxn id="11" idx="6"/>
            <a:endCxn id="18" idx="2"/>
          </p:cNvCxnSpPr>
          <p:nvPr/>
        </p:nvCxnSpPr>
        <p:spPr>
          <a:xfrm>
            <a:off x="2700338" y="5192713"/>
            <a:ext cx="3167062" cy="792162"/>
          </a:xfrm>
          <a:prstGeom prst="straightConnector1">
            <a:avLst/>
          </a:prstGeom>
          <a:ln w="38100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fr-FR" cap="none" smtClean="0">
                <a:solidFill>
                  <a:srgbClr val="595D63"/>
                </a:solidFill>
              </a:rPr>
              <a:t>L’ARCHITECTURE DES PROGRAMMES </a:t>
            </a:r>
          </a:p>
        </p:txBody>
      </p:sp>
      <p:graphicFrame>
        <p:nvGraphicFramePr>
          <p:cNvPr id="6" name="Espace réservé du contenu 5"/>
          <p:cNvGraphicFramePr>
            <a:graphicFrameLocks noGrp="1"/>
          </p:cNvGraphicFramePr>
          <p:nvPr>
            <p:ph sz="quarter" idx="1"/>
          </p:nvPr>
        </p:nvGraphicFramePr>
        <p:xfrm>
          <a:off x="457200" y="908720"/>
          <a:ext cx="7467600" cy="55651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4579" name="Espace réservé du numéro de diapositive 3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0FECBEAC-4851-4A62-B6A3-665860A15814}" type="slidenum">
              <a:rPr lang="fr-FR" smtClean="0"/>
              <a:pPr/>
              <a:t>4</a:t>
            </a:fld>
            <a:endParaRPr lang="fr-FR" smtClean="0"/>
          </a:p>
        </p:txBody>
      </p:sp>
      <p:sp>
        <p:nvSpPr>
          <p:cNvPr id="24580" name="Espace réservé du pied de page 4"/>
          <p:cNvSpPr>
            <a:spLocks noGrp="1"/>
          </p:cNvSpPr>
          <p:nvPr>
            <p:ph type="ftr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r>
              <a:rPr lang="fr-FR" smtClean="0"/>
              <a:t>10 décembre 2012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FR" dirty="0" smtClean="0"/>
              <a:t>La démarche scientifique</a:t>
            </a:r>
            <a:endParaRPr lang="fr-FR" dirty="0"/>
          </a:p>
        </p:txBody>
      </p:sp>
      <p:sp>
        <p:nvSpPr>
          <p:cNvPr id="25602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r>
              <a:rPr lang="fr-FR" smtClean="0"/>
              <a:t>Mise en œuvre de compétences tout au long des deux années.</a:t>
            </a:r>
          </a:p>
          <a:p>
            <a:pPr lvl="1"/>
            <a:r>
              <a:rPr lang="fr-FR" smtClean="0"/>
              <a:t>Mettre les savoirs en action</a:t>
            </a:r>
          </a:p>
          <a:p>
            <a:pPr lvl="1"/>
            <a:r>
              <a:rPr lang="fr-FR" smtClean="0"/>
              <a:t>Être autonome et faire preuve d’initiative</a:t>
            </a:r>
          </a:p>
          <a:p>
            <a:pPr lvl="1"/>
            <a:r>
              <a:rPr lang="fr-FR" smtClean="0"/>
              <a:t>Communiquer </a:t>
            </a:r>
          </a:p>
          <a:p>
            <a:r>
              <a:rPr lang="fr-FR" smtClean="0"/>
              <a:t>Démarche expérimentale</a:t>
            </a:r>
          </a:p>
          <a:p>
            <a:r>
              <a:rPr lang="fr-FR" smtClean="0"/>
              <a:t>Résolution de problèmes</a:t>
            </a:r>
          </a:p>
          <a:p>
            <a:r>
              <a:rPr lang="fr-FR" smtClean="0"/>
              <a:t>Analyses documentaires </a:t>
            </a:r>
          </a:p>
        </p:txBody>
      </p:sp>
      <p:sp>
        <p:nvSpPr>
          <p:cNvPr id="25603" name="Espace réservé du numéro de diapositive 3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F85D7707-4E95-4EBC-85F0-3A9B90F691D3}" type="slidenum">
              <a:rPr lang="fr-FR" smtClean="0"/>
              <a:pPr/>
              <a:t>5</a:t>
            </a:fld>
            <a:endParaRPr lang="fr-FR" smtClean="0"/>
          </a:p>
        </p:txBody>
      </p:sp>
      <p:sp>
        <p:nvSpPr>
          <p:cNvPr id="25604" name="Espace réservé du pied de page 4"/>
          <p:cNvSpPr>
            <a:spLocks noGrp="1"/>
          </p:cNvSpPr>
          <p:nvPr>
            <p:ph type="ftr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r>
              <a:rPr lang="fr-FR" smtClean="0"/>
              <a:t>10 décembre 2012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FR" dirty="0" smtClean="0"/>
              <a:t>La démarche expérimentale</a:t>
            </a:r>
            <a:endParaRPr lang="fr-FR" dirty="0"/>
          </a:p>
        </p:txBody>
      </p:sp>
      <p:graphicFrame>
        <p:nvGraphicFramePr>
          <p:cNvPr id="6" name="Espace réservé du contenu 5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7643813" cy="49164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5078"/>
                <a:gridCol w="4788114"/>
              </a:tblGrid>
              <a:tr h="6470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b="1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</a:rPr>
                        <a:t>S’approprier</a:t>
                      </a:r>
                      <a:endParaRPr lang="fr-FR" sz="18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rgbClr val="FFEBE8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Font typeface="Times New Roman"/>
                        <a:buChar char="-"/>
                        <a:tabLst>
                          <a:tab pos="228600" algn="l"/>
                        </a:tabLst>
                      </a:pPr>
                      <a:r>
                        <a:rPr lang="fr-FR" sz="1000" b="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</a:rPr>
                        <a:t>rechercher, extraire et organiser l’information en lien avec une situation</a:t>
                      </a:r>
                      <a:endParaRPr lang="fr-FR" sz="1200" b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Times New Roman"/>
                        <a:buChar char="-"/>
                        <a:tabLst>
                          <a:tab pos="228600" algn="l"/>
                        </a:tabLst>
                      </a:pPr>
                      <a:r>
                        <a:rPr lang="fr-FR" sz="1000" b="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</a:rPr>
                        <a:t>énoncer une problématique</a:t>
                      </a:r>
                      <a:endParaRPr lang="fr-FR" sz="1200" b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Times New Roman"/>
                        <a:buChar char="-"/>
                        <a:tabLst>
                          <a:tab pos="228600" algn="l"/>
                        </a:tabLst>
                      </a:pPr>
                      <a:r>
                        <a:rPr lang="fr-FR" sz="1000" b="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</a:rPr>
                        <a:t>définir des objectifs</a:t>
                      </a:r>
                      <a:endParaRPr lang="fr-FR" sz="1200" b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rgbClr val="FFEBE8"/>
                    </a:solidFill>
                  </a:tcPr>
                </a:tc>
              </a:tr>
              <a:tr h="8088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b="1" dirty="0">
                          <a:latin typeface="Arial"/>
                          <a:ea typeface="Times New Roman"/>
                        </a:rPr>
                        <a:t>Analyser</a:t>
                      </a:r>
                      <a:endParaRPr lang="fr-FR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Font typeface="Times New Roman"/>
                        <a:buChar char="-"/>
                        <a:tabLst>
                          <a:tab pos="228600" algn="l"/>
                        </a:tabLst>
                      </a:pPr>
                      <a:r>
                        <a:rPr lang="fr-FR" sz="1000">
                          <a:latin typeface="Arial"/>
                          <a:ea typeface="Times New Roman"/>
                        </a:rPr>
                        <a:t>formuler une hypothèse</a:t>
                      </a:r>
                      <a:endParaRPr lang="fr-FR" sz="120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Times New Roman"/>
                        <a:buChar char="-"/>
                        <a:tabLst>
                          <a:tab pos="228600" algn="l"/>
                        </a:tabLst>
                      </a:pPr>
                      <a:r>
                        <a:rPr lang="fr-FR" sz="1000">
                          <a:latin typeface="Arial"/>
                          <a:ea typeface="Times New Roman"/>
                        </a:rPr>
                        <a:t>proposer une stratégie pour répondre à une problématique</a:t>
                      </a:r>
                      <a:endParaRPr lang="fr-FR" sz="120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Times New Roman"/>
                        <a:buChar char="-"/>
                        <a:tabLst>
                          <a:tab pos="228600" algn="l"/>
                        </a:tabLst>
                      </a:pPr>
                      <a:r>
                        <a:rPr lang="fr-FR" sz="1000">
                          <a:latin typeface="Arial"/>
                          <a:ea typeface="Times New Roman"/>
                        </a:rPr>
                        <a:t>proposer un modèle</a:t>
                      </a:r>
                      <a:endParaRPr lang="fr-FR" sz="120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Times New Roman"/>
                        <a:buChar char="-"/>
                        <a:tabLst>
                          <a:tab pos="228600" algn="l"/>
                        </a:tabLst>
                      </a:pPr>
                      <a:r>
                        <a:rPr lang="fr-FR" sz="1000">
                          <a:latin typeface="Arial"/>
                          <a:ea typeface="Times New Roman"/>
                        </a:rPr>
                        <a:t>choisir, concevoir ou justifier un protocole ou un dispositif  expérimental</a:t>
                      </a:r>
                      <a:endParaRPr lang="fr-FR" sz="120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Times New Roman"/>
                        <a:buChar char="-"/>
                        <a:tabLst>
                          <a:tab pos="228600" algn="l"/>
                        </a:tabLst>
                      </a:pPr>
                      <a:r>
                        <a:rPr lang="fr-FR" sz="1000">
                          <a:latin typeface="Arial"/>
                          <a:ea typeface="Times New Roman"/>
                        </a:rPr>
                        <a:t>évaluer l’ordre de grandeur d’un phénomène et de ses variations</a:t>
                      </a:r>
                      <a:endParaRPr lang="fr-F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9706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b="1" dirty="0">
                          <a:latin typeface="Arial"/>
                          <a:ea typeface="Times New Roman"/>
                        </a:rPr>
                        <a:t>Réaliser</a:t>
                      </a:r>
                      <a:endParaRPr lang="fr-FR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rgbClr val="FFEBE8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Font typeface="Times New Roman"/>
                        <a:buChar char="-"/>
                        <a:tabLst>
                          <a:tab pos="228600" algn="l"/>
                        </a:tabLst>
                      </a:pPr>
                      <a:r>
                        <a:rPr lang="fr-FR" sz="1000" dirty="0">
                          <a:latin typeface="Arial"/>
                          <a:ea typeface="Times New Roman"/>
                        </a:rPr>
                        <a:t>mettre en œuvre un protocole</a:t>
                      </a:r>
                      <a:endParaRPr lang="fr-FR" sz="1200" dirty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Times New Roman"/>
                        <a:buChar char="-"/>
                        <a:tabLst>
                          <a:tab pos="228600" algn="l"/>
                        </a:tabLst>
                      </a:pPr>
                      <a:r>
                        <a:rPr lang="fr-FR" sz="1000" dirty="0">
                          <a:latin typeface="Arial"/>
                          <a:ea typeface="Times New Roman"/>
                        </a:rPr>
                        <a:t>utiliser (avec la notice) le matériel de manière adaptée, en autonomie pour celui de la liste « Grandeurs et instruments », avec aide pour tout autre matériel</a:t>
                      </a:r>
                      <a:endParaRPr lang="fr-FR" sz="1200" dirty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Times New Roman"/>
                        <a:buChar char="-"/>
                        <a:tabLst>
                          <a:tab pos="228600" algn="l"/>
                        </a:tabLst>
                      </a:pPr>
                      <a:r>
                        <a:rPr lang="fr-FR" sz="1000" dirty="0">
                          <a:latin typeface="Arial"/>
                          <a:ea typeface="Times New Roman"/>
                        </a:rPr>
                        <a:t>mettre en œuvre des règles de sécurité adéquates</a:t>
                      </a:r>
                      <a:endParaRPr lang="fr-FR" sz="1200" dirty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Times New Roman"/>
                        <a:buChar char="-"/>
                        <a:tabLst>
                          <a:tab pos="228600" algn="l"/>
                        </a:tabLst>
                      </a:pPr>
                      <a:r>
                        <a:rPr lang="fr-FR" sz="1000" dirty="0">
                          <a:latin typeface="Arial"/>
                          <a:ea typeface="Times New Roman"/>
                        </a:rPr>
                        <a:t>effectuer des représentations graphiques à partir de données expérimentales</a:t>
                      </a:r>
                      <a:endParaRPr lang="fr-FR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rgbClr val="FFEBE8"/>
                    </a:solidFill>
                  </a:tcPr>
                </a:tc>
              </a:tr>
              <a:tr h="9706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b="1" dirty="0">
                          <a:latin typeface="Arial"/>
                          <a:ea typeface="Times New Roman"/>
                        </a:rPr>
                        <a:t>Valider</a:t>
                      </a:r>
                      <a:endParaRPr lang="fr-FR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Font typeface="Times New Roman"/>
                        <a:buChar char="-"/>
                        <a:tabLst>
                          <a:tab pos="228600" algn="l"/>
                        </a:tabLst>
                      </a:pPr>
                      <a:r>
                        <a:rPr lang="fr-FR" sz="1000">
                          <a:latin typeface="Arial"/>
                          <a:ea typeface="Times New Roman"/>
                        </a:rPr>
                        <a:t>exploiter des observations, des mesures en identifiant les sources d’erreurs et en estimant les incertitudes</a:t>
                      </a:r>
                      <a:endParaRPr lang="fr-FR" sz="120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Times New Roman"/>
                        <a:buChar char="-"/>
                        <a:tabLst>
                          <a:tab pos="228600" algn="l"/>
                        </a:tabLst>
                      </a:pPr>
                      <a:r>
                        <a:rPr lang="fr-FR" sz="1000">
                          <a:latin typeface="Arial"/>
                          <a:ea typeface="Times New Roman"/>
                        </a:rPr>
                        <a:t>confronter un modèle à des résultats expérimentaux</a:t>
                      </a:r>
                      <a:endParaRPr lang="fr-FR" sz="120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Times New Roman"/>
                        <a:buChar char="-"/>
                        <a:tabLst>
                          <a:tab pos="228600" algn="l"/>
                        </a:tabLst>
                      </a:pPr>
                      <a:r>
                        <a:rPr lang="fr-FR" sz="1000">
                          <a:latin typeface="Arial"/>
                          <a:ea typeface="Times New Roman"/>
                        </a:rPr>
                        <a:t>confirmer ou infirmer une hypothèse, une information</a:t>
                      </a:r>
                      <a:endParaRPr lang="fr-FR" sz="120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Times New Roman"/>
                        <a:buChar char="-"/>
                        <a:tabLst>
                          <a:tab pos="228600" algn="l"/>
                        </a:tabLst>
                      </a:pPr>
                      <a:r>
                        <a:rPr lang="fr-FR" sz="1000">
                          <a:latin typeface="Arial"/>
                          <a:ea typeface="Times New Roman"/>
                        </a:rPr>
                        <a:t>analyser les résultats de manière critique</a:t>
                      </a:r>
                      <a:endParaRPr lang="fr-FR" sz="120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Times New Roman"/>
                        <a:buChar char="-"/>
                        <a:tabLst>
                          <a:tab pos="228600" algn="l"/>
                        </a:tabLst>
                      </a:pPr>
                      <a:r>
                        <a:rPr lang="fr-FR" sz="1000">
                          <a:latin typeface="Arial"/>
                          <a:ea typeface="Times New Roman"/>
                        </a:rPr>
                        <a:t>proposer des améliorations de la démarche ou du modèle</a:t>
                      </a:r>
                      <a:endParaRPr lang="fr-F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9706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b="1" dirty="0">
                          <a:latin typeface="Arial"/>
                          <a:ea typeface="Times New Roman"/>
                        </a:rPr>
                        <a:t>Communiquer</a:t>
                      </a:r>
                      <a:endParaRPr lang="fr-FR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rgbClr val="FFEBE8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Font typeface="Times New Roman"/>
                        <a:buChar char="-"/>
                        <a:tabLst>
                          <a:tab pos="228600" algn="l"/>
                        </a:tabLst>
                      </a:pPr>
                      <a:r>
                        <a:rPr lang="fr-FR" sz="1000" dirty="0">
                          <a:latin typeface="Arial"/>
                          <a:ea typeface="Times New Roman"/>
                        </a:rPr>
                        <a:t>à l’écrit comme à l’oral :</a:t>
                      </a:r>
                      <a:endParaRPr lang="fr-FR" sz="1200" dirty="0">
                        <a:latin typeface="Times New Roman"/>
                        <a:ea typeface="Times New Roman"/>
                      </a:endParaRPr>
                    </a:p>
                    <a:p>
                      <a:pPr marL="742950" lvl="1" indent="-285750" algn="just">
                        <a:spcAft>
                          <a:spcPts val="0"/>
                        </a:spcAft>
                        <a:buFont typeface="Courier New"/>
                        <a:buChar char="o"/>
                        <a:tabLst>
                          <a:tab pos="685800" algn="l"/>
                        </a:tabLst>
                      </a:pPr>
                      <a:r>
                        <a:rPr lang="fr-FR" sz="1000" dirty="0">
                          <a:latin typeface="Arial"/>
                          <a:ea typeface="Times New Roman"/>
                        </a:rPr>
                        <a:t>présenter les étapes de son travail de manière synthétique, organisée, cohérente et compréhensible</a:t>
                      </a:r>
                      <a:endParaRPr lang="fr-FR" sz="1200" dirty="0">
                        <a:latin typeface="Times New Roman"/>
                        <a:ea typeface="Times New Roman"/>
                      </a:endParaRPr>
                    </a:p>
                    <a:p>
                      <a:pPr marL="742950" lvl="1" indent="-285750" algn="just">
                        <a:spcAft>
                          <a:spcPts val="0"/>
                        </a:spcAft>
                        <a:buFont typeface="Courier New"/>
                        <a:buChar char="o"/>
                        <a:tabLst>
                          <a:tab pos="685800" algn="l"/>
                        </a:tabLst>
                      </a:pPr>
                      <a:r>
                        <a:rPr lang="fr-FR" sz="1000" dirty="0">
                          <a:latin typeface="Arial"/>
                          <a:ea typeface="Times New Roman"/>
                        </a:rPr>
                        <a:t>utiliser un vocabulaire scientifique adapté</a:t>
                      </a:r>
                      <a:endParaRPr lang="fr-FR" sz="1200" dirty="0">
                        <a:latin typeface="Times New Roman"/>
                        <a:ea typeface="Times New Roman"/>
                      </a:endParaRPr>
                    </a:p>
                    <a:p>
                      <a:pPr marL="742950" lvl="1" indent="-285750" algn="just">
                        <a:spcAft>
                          <a:spcPts val="0"/>
                        </a:spcAft>
                        <a:buFont typeface="Courier New"/>
                        <a:buChar char="o"/>
                        <a:tabLst>
                          <a:tab pos="685800" algn="l"/>
                        </a:tabLst>
                      </a:pPr>
                      <a:r>
                        <a:rPr lang="fr-FR" sz="1000" dirty="0">
                          <a:latin typeface="Arial"/>
                          <a:ea typeface="Times New Roman"/>
                        </a:rPr>
                        <a:t>s’appuyer sur des schémas, des graphes</a:t>
                      </a:r>
                      <a:endParaRPr lang="fr-FR" sz="1200" dirty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Times New Roman"/>
                        <a:buChar char="-"/>
                        <a:tabLst>
                          <a:tab pos="228600" algn="l"/>
                        </a:tabLst>
                      </a:pPr>
                      <a:r>
                        <a:rPr lang="fr-FR" sz="1000" dirty="0">
                          <a:latin typeface="Arial"/>
                          <a:ea typeface="Times New Roman"/>
                        </a:rPr>
                        <a:t>faire preuve d’écoute, confronter son point de vue</a:t>
                      </a:r>
                      <a:endParaRPr lang="fr-FR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rgbClr val="FFEBE8"/>
                    </a:solidFill>
                  </a:tcPr>
                </a:tc>
              </a:tr>
              <a:tr h="48531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b="1" dirty="0">
                          <a:latin typeface="Arial"/>
                          <a:ea typeface="Times New Roman"/>
                        </a:rPr>
                        <a:t>Être autonome, faire preuve d’initiative</a:t>
                      </a:r>
                      <a:endParaRPr lang="fr-FR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Font typeface="Times New Roman"/>
                        <a:buChar char="-"/>
                        <a:tabLst>
                          <a:tab pos="228600" algn="l"/>
                        </a:tabLst>
                      </a:pPr>
                      <a:r>
                        <a:rPr lang="fr-FR" sz="1000" dirty="0">
                          <a:latin typeface="Arial"/>
                          <a:ea typeface="Times New Roman"/>
                        </a:rPr>
                        <a:t>travailler seul ou en équipe</a:t>
                      </a:r>
                      <a:endParaRPr lang="fr-FR" sz="1200" dirty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Times New Roman"/>
                        <a:buChar char="-"/>
                        <a:tabLst>
                          <a:tab pos="228600" algn="l"/>
                        </a:tabLst>
                      </a:pPr>
                      <a:r>
                        <a:rPr lang="fr-FR" sz="1000" dirty="0">
                          <a:latin typeface="Arial"/>
                          <a:ea typeface="Times New Roman"/>
                        </a:rPr>
                        <a:t>solliciter une aide de manière pertinente</a:t>
                      </a:r>
                      <a:endParaRPr lang="fr-FR" sz="1200" dirty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Times New Roman"/>
                        <a:buChar char="-"/>
                        <a:tabLst>
                          <a:tab pos="228600" algn="l"/>
                        </a:tabLst>
                      </a:pPr>
                      <a:r>
                        <a:rPr lang="fr-FR" sz="1000" dirty="0">
                          <a:latin typeface="Arial"/>
                          <a:ea typeface="Times New Roman"/>
                        </a:rPr>
                        <a:t>s’impliquer, prendre des décisions, anticiper</a:t>
                      </a:r>
                      <a:endParaRPr lang="fr-FR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26649" name="Espace réservé du numéro de diapositive 3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96D40BBA-7707-4DDD-B04E-6E422C864747}" type="slidenum">
              <a:rPr lang="fr-FR" smtClean="0"/>
              <a:pPr/>
              <a:t>6</a:t>
            </a:fld>
            <a:endParaRPr lang="fr-FR" smtClean="0"/>
          </a:p>
        </p:txBody>
      </p:sp>
      <p:sp>
        <p:nvSpPr>
          <p:cNvPr id="26650" name="Espace réservé du pied de page 4"/>
          <p:cNvSpPr>
            <a:spLocks noGrp="1"/>
          </p:cNvSpPr>
          <p:nvPr>
            <p:ph type="ftr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r>
              <a:rPr lang="fr-FR" smtClean="0"/>
              <a:t>10 décembre 2012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FR" dirty="0" smtClean="0"/>
              <a:t>La démarche expérimentale</a:t>
            </a:r>
            <a:endParaRPr lang="fr-FR" dirty="0"/>
          </a:p>
        </p:txBody>
      </p:sp>
      <p:sp>
        <p:nvSpPr>
          <p:cNvPr id="27650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r>
              <a:rPr lang="fr-FR" smtClean="0"/>
              <a:t>Des compétences nécessitant des connaissances et des capacités:</a:t>
            </a:r>
          </a:p>
          <a:p>
            <a:pPr lvl="1"/>
            <a:r>
              <a:rPr lang="fr-FR" smtClean="0"/>
              <a:t>Dans le domaine de la métrologie.</a:t>
            </a:r>
          </a:p>
          <a:p>
            <a:pPr lvl="1"/>
            <a:r>
              <a:rPr lang="fr-FR" smtClean="0"/>
              <a:t>Dans le domaine expérimental.</a:t>
            </a:r>
          </a:p>
          <a:p>
            <a:r>
              <a:rPr lang="fr-FR" smtClean="0"/>
              <a:t>Connaissances et capacités à acquérir tout au long de l’année scolaire en fonction des thèmes étudiés.</a:t>
            </a:r>
          </a:p>
        </p:txBody>
      </p:sp>
      <p:sp>
        <p:nvSpPr>
          <p:cNvPr id="27651" name="Espace réservé du numéro de diapositive 3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FF3FE2A5-E3D3-4FEB-9F6F-52AFAF3FC362}" type="slidenum">
              <a:rPr lang="fr-FR" smtClean="0"/>
              <a:pPr/>
              <a:t>7</a:t>
            </a:fld>
            <a:endParaRPr lang="fr-FR" smtClean="0"/>
          </a:p>
        </p:txBody>
      </p:sp>
      <p:sp>
        <p:nvSpPr>
          <p:cNvPr id="27652" name="Espace réservé du pied de page 4"/>
          <p:cNvSpPr>
            <a:spLocks noGrp="1"/>
          </p:cNvSpPr>
          <p:nvPr>
            <p:ph type="ftr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r>
              <a:rPr lang="fr-FR" smtClean="0"/>
              <a:t>10 décembre 2012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FR" dirty="0" smtClean="0"/>
              <a:t>Mesures et incertitudes</a:t>
            </a:r>
            <a:endParaRPr lang="fr-FR" dirty="0"/>
          </a:p>
        </p:txBody>
      </p:sp>
      <p:graphicFrame>
        <p:nvGraphicFramePr>
          <p:cNvPr id="6" name="Espace réservé du contenu 5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7467600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33800"/>
                <a:gridCol w="3733800"/>
              </a:tblGrid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b="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</a:rPr>
                        <a:t>Erreur ; composante aléatoire et composante systématique de l’erreur.</a:t>
                      </a:r>
                      <a:endParaRPr lang="fr-FR" sz="1600" b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rgbClr val="FFEB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</a:rPr>
                        <a:t>Utiliser le vocabulaire de base de la métrologie : mesurage, valeur vraie, grandeur d’influence, erreur aléatoire, erreur systématique.</a:t>
                      </a:r>
                      <a:endParaRPr lang="fr-FR" sz="1200" b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b="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</a:rPr>
                        <a:t>Identifier les sources d’erreurs lors d’une mesure.</a:t>
                      </a:r>
                      <a:endParaRPr lang="fr-FR" sz="1200" b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rgbClr val="FFEBE8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Arial"/>
                          <a:ea typeface="Times New Roman"/>
                        </a:rPr>
                        <a:t>Notion d’incertitude, incertitude-type.</a:t>
                      </a:r>
                      <a:endParaRPr lang="fr-FR" sz="16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Arial"/>
                          <a:ea typeface="Times New Roman"/>
                        </a:rPr>
                        <a:t>Évaluation d’une incertitude-type.</a:t>
                      </a:r>
                      <a:endParaRPr lang="fr-FR" sz="16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Arial"/>
                          <a:ea typeface="Times New Roman"/>
                        </a:rPr>
                        <a:t>Incertitude-type composée.</a:t>
                      </a:r>
                      <a:endParaRPr lang="fr-FR" sz="16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Arial"/>
                          <a:ea typeface="Times New Roman"/>
                        </a:rPr>
                        <a:t>Incertitude élargie.</a:t>
                      </a:r>
                      <a:endParaRPr lang="fr-FR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dirty="0">
                          <a:latin typeface="Arial"/>
                          <a:ea typeface="Times New Roman"/>
                        </a:rPr>
                        <a:t>Savoir que l’incertitude est un paramètre associé au résultat d’un mesurage, qui caractérise la dispersion des valeurs qui peuvent être raisonnablement attribuées à la grandeur mesurée.</a:t>
                      </a:r>
                      <a:endParaRPr lang="fr-FR" sz="12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dirty="0">
                          <a:latin typeface="Arial"/>
                          <a:ea typeface="Times New Roman"/>
                        </a:rPr>
                        <a:t>Procéder à l’évaluation de type A de l’incertitude-type (incertitude de répétabilité). </a:t>
                      </a:r>
                      <a:endParaRPr lang="fr-FR" sz="12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dirty="0">
                          <a:latin typeface="Arial"/>
                          <a:ea typeface="Times New Roman"/>
                        </a:rPr>
                        <a:t>Procéder à l’évaluation de type B de l’incertitude-type dans des cas simples (instruments gradués) ou à l’aide de données fournies par le constructeur</a:t>
                      </a:r>
                      <a:r>
                        <a:rPr lang="fr-FR" sz="1000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fr-FR" sz="1000" dirty="0">
                          <a:latin typeface="Arial"/>
                          <a:ea typeface="Times New Roman"/>
                        </a:rPr>
                        <a:t>(résistance, multimètre, oscilloscope, thermomètre, verrerie…). </a:t>
                      </a:r>
                      <a:endParaRPr lang="fr-FR" sz="12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dirty="0" smtClean="0">
                          <a:latin typeface="Arial"/>
                          <a:ea typeface="Times New Roman"/>
                        </a:rPr>
                        <a:t>Évaluer </a:t>
                      </a:r>
                      <a:r>
                        <a:rPr lang="fr-FR" sz="1000" dirty="0">
                          <a:latin typeface="Arial"/>
                          <a:ea typeface="Times New Roman"/>
                        </a:rPr>
                        <a:t>l’incertitude-type d’une mesure obtenue à l’issue de la mise en œuvre d’un protocole présentant plusieurs sources d’erreurs indépendantes à l’aide d’une formule fournie ou d’un logiciel.</a:t>
                      </a:r>
                      <a:endParaRPr lang="fr-FR" sz="12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dirty="0">
                          <a:latin typeface="Arial"/>
                          <a:ea typeface="Times New Roman"/>
                        </a:rPr>
                        <a:t>Comparer les incertitudes associées à chaque source d’erreurs. </a:t>
                      </a:r>
                      <a:endParaRPr lang="fr-FR" sz="12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dirty="0">
                          <a:latin typeface="Arial"/>
                          <a:ea typeface="Times New Roman"/>
                        </a:rPr>
                        <a:t>Associer un niveau de confiance de 95 % à une incertitude élargie.</a:t>
                      </a:r>
                      <a:endParaRPr lang="fr-FR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rgbClr val="FFD9CE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Arial"/>
                          <a:ea typeface="Times New Roman"/>
                        </a:rPr>
                        <a:t>Présentation d’un résultat expérimental. </a:t>
                      </a:r>
                      <a:endParaRPr lang="fr-FR" sz="16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Arial"/>
                          <a:ea typeface="Times New Roman"/>
                        </a:rPr>
                        <a:t>Acceptabilité du résultat et analyse du mesurage  (ou processus de mesure). </a:t>
                      </a:r>
                      <a:endParaRPr lang="fr-FR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rgbClr val="FFEB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dirty="0">
                          <a:latin typeface="Arial"/>
                          <a:ea typeface="Times New Roman"/>
                        </a:rPr>
                        <a:t>Exprimer le résultat d’une mesure par une valeur et une incertitude associée à un niveau de confiance. </a:t>
                      </a:r>
                      <a:endParaRPr lang="fr-FR" sz="12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dirty="0">
                          <a:latin typeface="Arial"/>
                          <a:ea typeface="Times New Roman"/>
                        </a:rPr>
                        <a:t>Commenter qualitativement le résultat d’une mesure en le comparant, par exemple, à une valeur de référence.</a:t>
                      </a:r>
                      <a:endParaRPr lang="fr-FR" sz="12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dirty="0">
                          <a:latin typeface="Arial"/>
                          <a:ea typeface="Times New Roman"/>
                        </a:rPr>
                        <a:t>Analyser les sources d’erreurs et proposer des améliorations du processus de mesure.</a:t>
                      </a:r>
                      <a:endParaRPr lang="fr-FR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rgbClr val="FFEBE8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Arial"/>
                          <a:ea typeface="Times New Roman"/>
                        </a:rPr>
                        <a:t>Présentation d’un résultat expérimental. </a:t>
                      </a:r>
                      <a:endParaRPr lang="fr-FR" sz="16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Arial"/>
                          <a:ea typeface="Times New Roman"/>
                        </a:rPr>
                        <a:t>Acceptabilité du résultat et analyse du mesurage  (ou processus de mesure). </a:t>
                      </a:r>
                      <a:endParaRPr lang="fr-FR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dirty="0">
                          <a:latin typeface="Arial"/>
                          <a:ea typeface="Times New Roman"/>
                        </a:rPr>
                        <a:t>Exprimer le résultat d’une mesure par une valeur et une incertitude associée à un niveau de confiance. </a:t>
                      </a:r>
                      <a:endParaRPr lang="fr-FR" sz="12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dirty="0">
                          <a:latin typeface="Arial"/>
                          <a:ea typeface="Times New Roman"/>
                        </a:rPr>
                        <a:t>Commenter qualitativement le résultat d’une mesure en le comparant, par exemple, à une valeur de référence.</a:t>
                      </a:r>
                      <a:endParaRPr lang="fr-FR" sz="12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dirty="0">
                          <a:latin typeface="Arial"/>
                          <a:ea typeface="Times New Roman"/>
                        </a:rPr>
                        <a:t>Analyser les sources d’erreurs et proposer des améliorations du processus de mesure.</a:t>
                      </a:r>
                      <a:endParaRPr lang="fr-FR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28691" name="Espace réservé du numéro de diapositive 3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B0C6A4FC-8DDC-4394-9752-124B5EEBD374}" type="slidenum">
              <a:rPr lang="fr-FR" smtClean="0"/>
              <a:pPr/>
              <a:t>8</a:t>
            </a:fld>
            <a:endParaRPr lang="fr-FR" smtClean="0"/>
          </a:p>
        </p:txBody>
      </p:sp>
      <p:sp>
        <p:nvSpPr>
          <p:cNvPr id="28692" name="Espace réservé du pied de page 4"/>
          <p:cNvSpPr>
            <a:spLocks noGrp="1"/>
          </p:cNvSpPr>
          <p:nvPr>
            <p:ph type="ftr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r>
              <a:rPr lang="fr-FR" smtClean="0"/>
              <a:t>10 décembre 2012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FR" dirty="0" smtClean="0"/>
              <a:t>Mesures et savoir faire</a:t>
            </a:r>
            <a:endParaRPr lang="fr-FR" dirty="0"/>
          </a:p>
        </p:txBody>
      </p:sp>
      <p:graphicFrame>
        <p:nvGraphicFramePr>
          <p:cNvPr id="6" name="Espace réservé du contenu 5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7467600" cy="42433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33800"/>
                <a:gridCol w="3733800"/>
              </a:tblGrid>
              <a:tr h="3886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Arial"/>
                          <a:ea typeface="Times New Roman"/>
                        </a:rPr>
                        <a:t>Nature et méthodes</a:t>
                      </a:r>
                      <a:endParaRPr lang="fr-FR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Arial"/>
                          <a:ea typeface="Times New Roman"/>
                        </a:rPr>
                        <a:t>Capacités exigibles</a:t>
                      </a:r>
                      <a:endParaRPr lang="fr-FR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855336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fr-FR" sz="1800" dirty="0">
                          <a:latin typeface="Arial"/>
                          <a:ea typeface="Times New Roman"/>
                        </a:rPr>
                        <a:t>Mesures d’angles, de longueurs, de volume et de masse</a:t>
                      </a:r>
                      <a:endParaRPr lang="fr-FR" sz="18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Arial"/>
                          <a:ea typeface="Times New Roman"/>
                        </a:rPr>
                        <a:t>Longueurs : sur un banc d’optique.</a:t>
                      </a:r>
                      <a:endParaRPr lang="fr-FR" sz="18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Arial"/>
                          <a:ea typeface="Times New Roman"/>
                        </a:rPr>
                        <a:t>Longueurs : à partir d’une photo ou d’une vidéo.</a:t>
                      </a:r>
                      <a:endParaRPr lang="fr-FR" sz="18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Arial"/>
                          <a:ea typeface="Times New Roman"/>
                        </a:rPr>
                        <a:t>Angles : avec un goniomètre.</a:t>
                      </a:r>
                      <a:endParaRPr lang="fr-FR" sz="18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Arial"/>
                          <a:ea typeface="Times New Roman"/>
                        </a:rPr>
                        <a:t>Longueurs d’onde. </a:t>
                      </a:r>
                      <a:endParaRPr lang="fr-FR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000" dirty="0">
                        <a:latin typeface="Arial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latin typeface="Arial"/>
                          <a:ea typeface="Times New Roman"/>
                        </a:rPr>
                        <a:t>Mettre en œuvre une mesure de longueur par déplacement d’un viseur entre deux positions. </a:t>
                      </a:r>
                      <a:endParaRPr lang="fr-FR" sz="14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latin typeface="Arial"/>
                          <a:ea typeface="Times New Roman"/>
                        </a:rPr>
                        <a:t>Pouvoir évaluer avec précision, par comparaison à un étalon, une longueur (ou les coordonnées d’une position) sur une image numérique. </a:t>
                      </a:r>
                      <a:endParaRPr lang="fr-FR" sz="14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latin typeface="Arial"/>
                          <a:ea typeface="Times New Roman"/>
                        </a:rPr>
                        <a:t>Utiliser un viseur à frontale fixe, une lunette </a:t>
                      </a:r>
                      <a:r>
                        <a:rPr lang="fr-FR" sz="1400" dirty="0" err="1">
                          <a:latin typeface="Arial"/>
                          <a:ea typeface="Times New Roman"/>
                        </a:rPr>
                        <a:t>autocollimatrice</a:t>
                      </a:r>
                      <a:r>
                        <a:rPr lang="fr-FR" sz="1400" dirty="0">
                          <a:latin typeface="Arial"/>
                          <a:ea typeface="Times New Roman"/>
                        </a:rPr>
                        <a:t>.</a:t>
                      </a:r>
                      <a:endParaRPr lang="fr-FR" sz="14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latin typeface="Arial"/>
                          <a:ea typeface="Times New Roman"/>
                        </a:rPr>
                        <a:t>Utiliser des vis micrométriques et un réticule pour tirer parti de la précision affichée de l’appareil utilisé.</a:t>
                      </a:r>
                      <a:endParaRPr lang="fr-FR" sz="14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latin typeface="Arial"/>
                          <a:ea typeface="Times New Roman"/>
                        </a:rPr>
                        <a:t>Étudier un spectre à l’aide d’un spectromètre à fibre optique.</a:t>
                      </a:r>
                      <a:endParaRPr lang="fr-FR" sz="14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latin typeface="Arial"/>
                          <a:ea typeface="Times New Roman"/>
                        </a:rPr>
                        <a:t>Mesurer une longueur d’onde acoustique à l’aide d’un support gradué et d’un oscilloscope </a:t>
                      </a:r>
                      <a:r>
                        <a:rPr lang="fr-FR" sz="1400" dirty="0" err="1">
                          <a:latin typeface="Arial"/>
                          <a:ea typeface="Times New Roman"/>
                        </a:rPr>
                        <a:t>bicourbe</a:t>
                      </a:r>
                      <a:r>
                        <a:rPr lang="fr-FR" sz="1400" dirty="0">
                          <a:latin typeface="Arial"/>
                          <a:ea typeface="Times New Roman"/>
                        </a:rPr>
                        <a:t>.</a:t>
                      </a:r>
                      <a:endParaRPr lang="fr-FR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29709" name="Espace réservé du numéro de diapositive 3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1E695CDE-7AC3-49AD-B294-3C1609FBBCDA}" type="slidenum">
              <a:rPr lang="fr-FR" smtClean="0"/>
              <a:pPr/>
              <a:t>9</a:t>
            </a:fld>
            <a:endParaRPr lang="fr-FR" smtClean="0"/>
          </a:p>
        </p:txBody>
      </p:sp>
      <p:sp>
        <p:nvSpPr>
          <p:cNvPr id="29710" name="Espace réservé du pied de page 4"/>
          <p:cNvSpPr>
            <a:spLocks noGrp="1"/>
          </p:cNvSpPr>
          <p:nvPr>
            <p:ph type="ftr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r>
              <a:rPr lang="fr-FR" smtClean="0"/>
              <a:t>10 décembre 2012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riel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ppt/theme/themeOverride2.xml><?xml version="1.0" encoding="utf-8"?>
<a:themeOverride xmlns:a="http://schemas.openxmlformats.org/drawingml/2006/main">
  <a:clrScheme name="Oriel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3390</TotalTime>
  <Words>1507</Words>
  <Application>Microsoft Office PowerPoint</Application>
  <PresentationFormat>On-screen Show (4:3)</PresentationFormat>
  <Paragraphs>274</Paragraphs>
  <Slides>18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Modèle de conception</vt:lpstr>
      </vt:variant>
      <vt:variant>
        <vt:i4>5</vt:i4>
      </vt:variant>
      <vt:variant>
        <vt:lpstr>Titres des diapositives</vt:lpstr>
      </vt:variant>
      <vt:variant>
        <vt:i4>18</vt:i4>
      </vt:variant>
    </vt:vector>
  </HeadingPairs>
  <TitlesOfParts>
    <vt:vector size="30" baseType="lpstr">
      <vt:lpstr>Arial</vt:lpstr>
      <vt:lpstr>Century Schoolbook</vt:lpstr>
      <vt:lpstr>Wingdings</vt:lpstr>
      <vt:lpstr>Wingdings 2</vt:lpstr>
      <vt:lpstr>Calibri</vt:lpstr>
      <vt:lpstr>Times New Roman</vt:lpstr>
      <vt:lpstr>Courier New</vt:lpstr>
      <vt:lpstr>Oriel</vt:lpstr>
      <vt:lpstr>Conception personnalisée</vt:lpstr>
      <vt:lpstr>Oriel</vt:lpstr>
      <vt:lpstr>Oriel</vt:lpstr>
      <vt:lpstr>Oriel</vt:lpstr>
      <vt:lpstr>LES NOUVEAUX PROGRAMMES DE PHYSIQUE CHIMIE EN PREMIÈRE ANNÉE DE CPGE</vt:lpstr>
      <vt:lpstr>CONTEXTE </vt:lpstr>
      <vt:lpstr>QUELS PUBLICS?</vt:lpstr>
      <vt:lpstr>L’ARCHITECTURE DES PROGRAMMES </vt:lpstr>
      <vt:lpstr>LA DÉMARCHE SCIENTIFIQUE</vt:lpstr>
      <vt:lpstr>LA DÉMARCHE EXPÉRIMENTALE</vt:lpstr>
      <vt:lpstr>LA DÉMARCHE EXPÉRIMENTALE</vt:lpstr>
      <vt:lpstr>MESURES ET INCERTITUDES</vt:lpstr>
      <vt:lpstr>MESURES ET SAVOIR FAIRE</vt:lpstr>
      <vt:lpstr>LA RÉSOLUTION DE PROBLÈME</vt:lpstr>
      <vt:lpstr>LA RÉSOLUTION DE PROBLÈME</vt:lpstr>
      <vt:lpstr>LE SOCLE DE SAVOIR: CONNAISSANCES ET CAPACITÉS</vt:lpstr>
      <vt:lpstr>PROGRAMMES DE PHYSIQUE </vt:lpstr>
      <vt:lpstr>PROGRAMMES DE PHYSIQUE </vt:lpstr>
      <vt:lpstr>PROGRAMMES DE CHIMIE</vt:lpstr>
      <vt:lpstr>PROGRAMMES DE CHIMIE</vt:lpstr>
      <vt:lpstr>PROGRAMME DE PHYSIQUE-CHIMIE DE TB</vt:lpstr>
      <vt:lpstr>CONCLUSION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Sources radioactives</dc:title>
  <dc:creator>RLG</dc:creator>
  <cp:lastModifiedBy>MEN</cp:lastModifiedBy>
  <cp:revision>163</cp:revision>
  <dcterms:created xsi:type="dcterms:W3CDTF">2008-02-06T15:13:50Z</dcterms:created>
  <dcterms:modified xsi:type="dcterms:W3CDTF">2013-04-09T15:37:51Z</dcterms:modified>
</cp:coreProperties>
</file>