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  <p:sldMasterId id="214748419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5" r:id="rId4"/>
    <p:sldId id="313" r:id="rId5"/>
    <p:sldId id="314" r:id="rId6"/>
    <p:sldId id="315" r:id="rId7"/>
    <p:sldId id="321" r:id="rId8"/>
    <p:sldId id="316" r:id="rId9"/>
    <p:sldId id="322" r:id="rId10"/>
    <p:sldId id="323" r:id="rId11"/>
    <p:sldId id="317" r:id="rId12"/>
    <p:sldId id="320" r:id="rId13"/>
    <p:sldId id="319" r:id="rId14"/>
    <p:sldId id="306" r:id="rId15"/>
    <p:sldId id="310" r:id="rId16"/>
    <p:sldId id="307" r:id="rId17"/>
    <p:sldId id="311" r:id="rId18"/>
    <p:sldId id="312" r:id="rId19"/>
    <p:sldId id="318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E8"/>
    <a:srgbClr val="FFD9CE"/>
    <a:srgbClr val="FFEDE8"/>
    <a:srgbClr val="6666FF"/>
    <a:srgbClr val="993300"/>
    <a:srgbClr val="333300"/>
    <a:srgbClr val="0066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7" autoAdjust="0"/>
    <p:restoredTop sz="94660"/>
  </p:normalViewPr>
  <p:slideViewPr>
    <p:cSldViewPr>
      <p:cViewPr varScale="1">
        <p:scale>
          <a:sx n="80" d="100"/>
          <a:sy n="80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38C01-5894-41D7-802A-9ACCFE904045}" type="doc">
      <dgm:prSet loTypeId="urn:microsoft.com/office/officeart/2005/8/layout/hierarchy5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fr-FR"/>
        </a:p>
      </dgm:t>
    </dgm:pt>
    <dgm:pt modelId="{F207EC01-BC44-4A30-95BE-21AEB48B2515}">
      <dgm:prSet phldrT="[Texte]"/>
      <dgm:spPr/>
      <dgm:t>
        <a:bodyPr/>
        <a:lstStyle/>
        <a:p>
          <a:r>
            <a:rPr lang="fr-FR" dirty="0" smtClean="0"/>
            <a:t>Enseigner la physique chimie en CPGE</a:t>
          </a:r>
          <a:endParaRPr lang="fr-FR" dirty="0"/>
        </a:p>
      </dgm:t>
    </dgm:pt>
    <dgm:pt modelId="{7662D04E-6A04-4B06-8BF3-5B54C5FCE496}" type="parTrans" cxnId="{42B4E854-E546-4A1B-9067-1448DFB74245}">
      <dgm:prSet/>
      <dgm:spPr/>
      <dgm:t>
        <a:bodyPr/>
        <a:lstStyle/>
        <a:p>
          <a:endParaRPr lang="fr-FR"/>
        </a:p>
      </dgm:t>
    </dgm:pt>
    <dgm:pt modelId="{C42C8AB0-E75E-4687-97C3-E2DA11EFBBF1}" type="sibTrans" cxnId="{42B4E854-E546-4A1B-9067-1448DFB74245}">
      <dgm:prSet/>
      <dgm:spPr/>
      <dgm:t>
        <a:bodyPr/>
        <a:lstStyle/>
        <a:p>
          <a:endParaRPr lang="fr-FR"/>
        </a:p>
      </dgm:t>
    </dgm:pt>
    <dgm:pt modelId="{AC63760D-54C3-4EA1-A64C-994C67269576}">
      <dgm:prSet phldrT="[Texte]"/>
      <dgm:spPr/>
      <dgm:t>
        <a:bodyPr/>
        <a:lstStyle/>
        <a:p>
          <a:r>
            <a:rPr lang="fr-FR" dirty="0" smtClean="0"/>
            <a:t>Pratiquer la démarche scientifique (compétences)</a:t>
          </a:r>
          <a:endParaRPr lang="fr-FR" dirty="0"/>
        </a:p>
      </dgm:t>
    </dgm:pt>
    <dgm:pt modelId="{1B6C3B79-AF07-4480-B4EE-5937C9A79E3E}" type="parTrans" cxnId="{307AF497-F427-43FE-82FD-1132034E9DC8}">
      <dgm:prSet/>
      <dgm:spPr/>
      <dgm:t>
        <a:bodyPr/>
        <a:lstStyle/>
        <a:p>
          <a:endParaRPr lang="fr-FR"/>
        </a:p>
      </dgm:t>
    </dgm:pt>
    <dgm:pt modelId="{F31DEC10-9448-43A1-BE5F-9CAB1509A292}" type="sibTrans" cxnId="{307AF497-F427-43FE-82FD-1132034E9DC8}">
      <dgm:prSet/>
      <dgm:spPr/>
      <dgm:t>
        <a:bodyPr/>
        <a:lstStyle/>
        <a:p>
          <a:endParaRPr lang="fr-FR"/>
        </a:p>
      </dgm:t>
    </dgm:pt>
    <dgm:pt modelId="{F7B566D4-DC01-469E-A129-562D19DD5ECC}">
      <dgm:prSet phldrT="[Texte]"/>
      <dgm:spPr/>
      <dgm:t>
        <a:bodyPr/>
        <a:lstStyle/>
        <a:p>
          <a:r>
            <a:rPr lang="fr-FR" dirty="0" smtClean="0"/>
            <a:t>Résolution de problèmes</a:t>
          </a:r>
          <a:endParaRPr lang="fr-FR" dirty="0"/>
        </a:p>
      </dgm:t>
    </dgm:pt>
    <dgm:pt modelId="{68F78B27-8FC2-4FA5-9C46-9BAB1EFE93B6}" type="parTrans" cxnId="{7DEA3BFA-7A10-4D01-968A-96A216456C64}">
      <dgm:prSet/>
      <dgm:spPr/>
      <dgm:t>
        <a:bodyPr/>
        <a:lstStyle/>
        <a:p>
          <a:endParaRPr lang="fr-FR"/>
        </a:p>
      </dgm:t>
    </dgm:pt>
    <dgm:pt modelId="{C9046AC2-57AD-405C-87CE-6BAD41C597F4}" type="sibTrans" cxnId="{7DEA3BFA-7A10-4D01-968A-96A216456C64}">
      <dgm:prSet/>
      <dgm:spPr/>
      <dgm:t>
        <a:bodyPr/>
        <a:lstStyle/>
        <a:p>
          <a:endParaRPr lang="fr-FR"/>
        </a:p>
      </dgm:t>
    </dgm:pt>
    <dgm:pt modelId="{B2799DFE-34B3-447F-B9AB-3AF891F68C67}">
      <dgm:prSet phldrT="[Texte]"/>
      <dgm:spPr/>
      <dgm:t>
        <a:bodyPr/>
        <a:lstStyle/>
        <a:p>
          <a:r>
            <a:rPr lang="fr-FR" dirty="0" smtClean="0"/>
            <a:t>Démarche expérimentale</a:t>
          </a:r>
          <a:endParaRPr lang="fr-FR" dirty="0"/>
        </a:p>
      </dgm:t>
    </dgm:pt>
    <dgm:pt modelId="{FD73BF70-22A0-462F-A0DF-46182D3B0800}" type="parTrans" cxnId="{C2F5AC88-83AA-40A9-B203-0652DF08C4F9}">
      <dgm:prSet/>
      <dgm:spPr/>
      <dgm:t>
        <a:bodyPr/>
        <a:lstStyle/>
        <a:p>
          <a:endParaRPr lang="fr-FR"/>
        </a:p>
      </dgm:t>
    </dgm:pt>
    <dgm:pt modelId="{61BC6B01-CDC7-4DC1-8FD9-B5A2A603C7C9}" type="sibTrans" cxnId="{C2F5AC88-83AA-40A9-B203-0652DF08C4F9}">
      <dgm:prSet/>
      <dgm:spPr/>
      <dgm:t>
        <a:bodyPr/>
        <a:lstStyle/>
        <a:p>
          <a:endParaRPr lang="fr-FR"/>
        </a:p>
      </dgm:t>
    </dgm:pt>
    <dgm:pt modelId="{F944E3C4-9317-46E0-821B-E1D06372AA3A}">
      <dgm:prSet phldrT="[Texte]"/>
      <dgm:spPr/>
      <dgm:t>
        <a:bodyPr/>
        <a:lstStyle/>
        <a:p>
          <a:r>
            <a:rPr lang="fr-FR" dirty="0" smtClean="0"/>
            <a:t>Une entrée contextualisée (très marquée dans la voie technologique)</a:t>
          </a:r>
          <a:endParaRPr lang="fr-FR" dirty="0"/>
        </a:p>
      </dgm:t>
    </dgm:pt>
    <dgm:pt modelId="{54B46007-94C1-49EC-97B4-D735F71AA902}" type="parTrans" cxnId="{7E635BD0-0AAF-4212-9262-99A4AB9794BE}">
      <dgm:prSet/>
      <dgm:spPr/>
      <dgm:t>
        <a:bodyPr/>
        <a:lstStyle/>
        <a:p>
          <a:endParaRPr lang="fr-FR"/>
        </a:p>
      </dgm:t>
    </dgm:pt>
    <dgm:pt modelId="{3EEDB56B-845F-41E8-9D41-F4E715CCC57A}" type="sibTrans" cxnId="{7E635BD0-0AAF-4212-9262-99A4AB9794BE}">
      <dgm:prSet/>
      <dgm:spPr/>
      <dgm:t>
        <a:bodyPr/>
        <a:lstStyle/>
        <a:p>
          <a:endParaRPr lang="fr-FR"/>
        </a:p>
      </dgm:t>
    </dgm:pt>
    <dgm:pt modelId="{C4DECBED-E3F9-4ACF-9A7A-208CBC0C9C13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/>
            <a:t>Connaissances et capacités à maîtriser</a:t>
          </a:r>
          <a:endParaRPr lang="fr-FR" dirty="0"/>
        </a:p>
      </dgm:t>
    </dgm:pt>
    <dgm:pt modelId="{DCCC9245-0FF0-478C-8604-EED6359097D4}" type="parTrans" cxnId="{02F6FB76-2F2B-4C18-BC78-6D3804CC59C9}">
      <dgm:prSet/>
      <dgm:spPr/>
      <dgm:t>
        <a:bodyPr/>
        <a:lstStyle/>
        <a:p>
          <a:endParaRPr lang="fr-FR"/>
        </a:p>
      </dgm:t>
    </dgm:pt>
    <dgm:pt modelId="{01CF8D2A-54B8-44BC-B032-C7B9ADBE5E4F}" type="sibTrans" cxnId="{02F6FB76-2F2B-4C18-BC78-6D3804CC59C9}">
      <dgm:prSet/>
      <dgm:spPr/>
      <dgm:t>
        <a:bodyPr/>
        <a:lstStyle/>
        <a:p>
          <a:endParaRPr lang="fr-FR"/>
        </a:p>
      </dgm:t>
    </dgm:pt>
    <dgm:pt modelId="{96073B3F-066A-48D2-90AC-F2F13764BF00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/>
            <a:t>Progresser dans la complexité de manière adaptée</a:t>
          </a:r>
          <a:endParaRPr lang="fr-FR" dirty="0"/>
        </a:p>
      </dgm:t>
    </dgm:pt>
    <dgm:pt modelId="{446AA077-AB10-498C-BF72-1413860F8535}" type="parTrans" cxnId="{A165CB22-5857-4C5E-A84A-407A3D3303B4}">
      <dgm:prSet/>
      <dgm:spPr/>
      <dgm:t>
        <a:bodyPr/>
        <a:lstStyle/>
        <a:p>
          <a:endParaRPr lang="fr-FR"/>
        </a:p>
      </dgm:t>
    </dgm:pt>
    <dgm:pt modelId="{15D7B634-0463-4705-8448-6066BA18BBE1}" type="sibTrans" cxnId="{A165CB22-5857-4C5E-A84A-407A3D3303B4}">
      <dgm:prSet/>
      <dgm:spPr/>
      <dgm:t>
        <a:bodyPr/>
        <a:lstStyle/>
        <a:p>
          <a:endParaRPr lang="fr-FR"/>
        </a:p>
      </dgm:t>
    </dgm:pt>
    <dgm:pt modelId="{E9C404D8-EA7B-4BA2-A8B5-3524CFB1A905}">
      <dgm:prSet phldrT="[Texte]"/>
      <dgm:spPr/>
      <dgm:t>
        <a:bodyPr/>
        <a:lstStyle/>
        <a:p>
          <a:r>
            <a:rPr lang="fr-FR" dirty="0" smtClean="0"/>
            <a:t>Analyse documentaire</a:t>
          </a:r>
          <a:endParaRPr lang="fr-FR" dirty="0"/>
        </a:p>
      </dgm:t>
    </dgm:pt>
    <dgm:pt modelId="{BCB99187-4104-4548-A1FB-DCD0072B13F9}" type="parTrans" cxnId="{7717F641-3262-4452-B1EB-5307EDF50670}">
      <dgm:prSet/>
      <dgm:spPr/>
      <dgm:t>
        <a:bodyPr/>
        <a:lstStyle/>
        <a:p>
          <a:endParaRPr lang="fr-FR"/>
        </a:p>
      </dgm:t>
    </dgm:pt>
    <dgm:pt modelId="{5C339DCC-B254-41FB-AF48-F352A6E1706A}" type="sibTrans" cxnId="{7717F641-3262-4452-B1EB-5307EDF50670}">
      <dgm:prSet/>
      <dgm:spPr/>
      <dgm:t>
        <a:bodyPr/>
        <a:lstStyle/>
        <a:p>
          <a:endParaRPr lang="fr-FR"/>
        </a:p>
      </dgm:t>
    </dgm:pt>
    <dgm:pt modelId="{41E7F4BF-A6E6-45FD-A1F2-6C031EE3424C}" type="pres">
      <dgm:prSet presAssocID="{FB738C01-5894-41D7-802A-9ACCFE90404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D6CD1B0-B2CE-451E-BB35-D9F7E266772F}" type="pres">
      <dgm:prSet presAssocID="{FB738C01-5894-41D7-802A-9ACCFE904045}" presName="hierFlow" presStyleCnt="0"/>
      <dgm:spPr/>
    </dgm:pt>
    <dgm:pt modelId="{F1E84EDF-8B96-43FF-94B3-1CA385B29EF6}" type="pres">
      <dgm:prSet presAssocID="{FB738C01-5894-41D7-802A-9ACCFE90404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487D68A-C790-42A3-9213-9606BAFB6092}" type="pres">
      <dgm:prSet presAssocID="{F207EC01-BC44-4A30-95BE-21AEB48B2515}" presName="Name17" presStyleCnt="0"/>
      <dgm:spPr/>
    </dgm:pt>
    <dgm:pt modelId="{F43A69CC-D097-4B9D-BCC3-318C21A85C45}" type="pres">
      <dgm:prSet presAssocID="{F207EC01-BC44-4A30-95BE-21AEB48B2515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F6C7B6A-EC78-41F6-A80C-B1210E29870E}" type="pres">
      <dgm:prSet presAssocID="{F207EC01-BC44-4A30-95BE-21AEB48B2515}" presName="hierChild2" presStyleCnt="0"/>
      <dgm:spPr/>
    </dgm:pt>
    <dgm:pt modelId="{69BE12C6-9FF3-44B0-9A06-A7D43C5E6C8D}" type="pres">
      <dgm:prSet presAssocID="{1B6C3B79-AF07-4480-B4EE-5937C9A79E3E}" presName="Name25" presStyleLbl="parChTrans1D2" presStyleIdx="0" presStyleCnt="3"/>
      <dgm:spPr/>
      <dgm:t>
        <a:bodyPr/>
        <a:lstStyle/>
        <a:p>
          <a:endParaRPr lang="fr-FR"/>
        </a:p>
      </dgm:t>
    </dgm:pt>
    <dgm:pt modelId="{AB7B4289-F21F-4BB2-9783-5EFA57AFC27C}" type="pres">
      <dgm:prSet presAssocID="{1B6C3B79-AF07-4480-B4EE-5937C9A79E3E}" presName="connTx" presStyleLbl="parChTrans1D2" presStyleIdx="0" presStyleCnt="3"/>
      <dgm:spPr/>
      <dgm:t>
        <a:bodyPr/>
        <a:lstStyle/>
        <a:p>
          <a:endParaRPr lang="fr-FR"/>
        </a:p>
      </dgm:t>
    </dgm:pt>
    <dgm:pt modelId="{A5691CBE-06EF-4205-9708-6967C22DF09F}" type="pres">
      <dgm:prSet presAssocID="{AC63760D-54C3-4EA1-A64C-994C67269576}" presName="Name30" presStyleCnt="0"/>
      <dgm:spPr/>
    </dgm:pt>
    <dgm:pt modelId="{62BE68ED-A77E-4932-A1EA-B1B463D4DBDB}" type="pres">
      <dgm:prSet presAssocID="{AC63760D-54C3-4EA1-A64C-994C67269576}" presName="level2Shape" presStyleLbl="node2" presStyleIdx="0" presStyleCnt="3"/>
      <dgm:spPr/>
      <dgm:t>
        <a:bodyPr/>
        <a:lstStyle/>
        <a:p>
          <a:endParaRPr lang="fr-FR"/>
        </a:p>
      </dgm:t>
    </dgm:pt>
    <dgm:pt modelId="{D381DEBE-5AF7-4453-A9AB-F6FA608F0DB0}" type="pres">
      <dgm:prSet presAssocID="{AC63760D-54C3-4EA1-A64C-994C67269576}" presName="hierChild3" presStyleCnt="0"/>
      <dgm:spPr/>
    </dgm:pt>
    <dgm:pt modelId="{8B6D1097-81DE-492A-B32F-9A02D0B3E074}" type="pres">
      <dgm:prSet presAssocID="{68F78B27-8FC2-4FA5-9C46-9BAB1EFE93B6}" presName="Name25" presStyleLbl="parChTrans1D3" presStyleIdx="0" presStyleCnt="4"/>
      <dgm:spPr/>
      <dgm:t>
        <a:bodyPr/>
        <a:lstStyle/>
        <a:p>
          <a:endParaRPr lang="fr-FR"/>
        </a:p>
      </dgm:t>
    </dgm:pt>
    <dgm:pt modelId="{52E62BB6-C80A-43F2-B473-5FA016714A8B}" type="pres">
      <dgm:prSet presAssocID="{68F78B27-8FC2-4FA5-9C46-9BAB1EFE93B6}" presName="connTx" presStyleLbl="parChTrans1D3" presStyleIdx="0" presStyleCnt="4"/>
      <dgm:spPr/>
      <dgm:t>
        <a:bodyPr/>
        <a:lstStyle/>
        <a:p>
          <a:endParaRPr lang="fr-FR"/>
        </a:p>
      </dgm:t>
    </dgm:pt>
    <dgm:pt modelId="{D756E58B-EBA1-4F5A-AA4E-EE67F941A586}" type="pres">
      <dgm:prSet presAssocID="{F7B566D4-DC01-469E-A129-562D19DD5ECC}" presName="Name30" presStyleCnt="0"/>
      <dgm:spPr/>
    </dgm:pt>
    <dgm:pt modelId="{B3162C75-6B97-44CB-8C47-390ABEB1BEE4}" type="pres">
      <dgm:prSet presAssocID="{F7B566D4-DC01-469E-A129-562D19DD5ECC}" presName="level2Shape" presStyleLbl="node3" presStyleIdx="0" presStyleCnt="4"/>
      <dgm:spPr/>
      <dgm:t>
        <a:bodyPr/>
        <a:lstStyle/>
        <a:p>
          <a:endParaRPr lang="fr-FR"/>
        </a:p>
      </dgm:t>
    </dgm:pt>
    <dgm:pt modelId="{31EAF19F-4416-4289-A398-911A49037F1A}" type="pres">
      <dgm:prSet presAssocID="{F7B566D4-DC01-469E-A129-562D19DD5ECC}" presName="hierChild3" presStyleCnt="0"/>
      <dgm:spPr/>
    </dgm:pt>
    <dgm:pt modelId="{FA7ABC4E-8F35-40DE-9305-A8861E5C2F9E}" type="pres">
      <dgm:prSet presAssocID="{FD73BF70-22A0-462F-A0DF-46182D3B0800}" presName="Name25" presStyleLbl="parChTrans1D3" presStyleIdx="1" presStyleCnt="4"/>
      <dgm:spPr/>
      <dgm:t>
        <a:bodyPr/>
        <a:lstStyle/>
        <a:p>
          <a:endParaRPr lang="fr-FR"/>
        </a:p>
      </dgm:t>
    </dgm:pt>
    <dgm:pt modelId="{172B9893-F64E-482A-AE75-4647291ADD40}" type="pres">
      <dgm:prSet presAssocID="{FD73BF70-22A0-462F-A0DF-46182D3B0800}" presName="connTx" presStyleLbl="parChTrans1D3" presStyleIdx="1" presStyleCnt="4"/>
      <dgm:spPr/>
      <dgm:t>
        <a:bodyPr/>
        <a:lstStyle/>
        <a:p>
          <a:endParaRPr lang="fr-FR"/>
        </a:p>
      </dgm:t>
    </dgm:pt>
    <dgm:pt modelId="{F36E9F17-4F9E-465E-B69A-078472BEE660}" type="pres">
      <dgm:prSet presAssocID="{B2799DFE-34B3-447F-B9AB-3AF891F68C67}" presName="Name30" presStyleCnt="0"/>
      <dgm:spPr/>
    </dgm:pt>
    <dgm:pt modelId="{49CF9C6F-EAAD-42C2-8C79-3F52925D1100}" type="pres">
      <dgm:prSet presAssocID="{B2799DFE-34B3-447F-B9AB-3AF891F68C67}" presName="level2Shape" presStyleLbl="node3" presStyleIdx="1" presStyleCnt="4"/>
      <dgm:spPr/>
      <dgm:t>
        <a:bodyPr/>
        <a:lstStyle/>
        <a:p>
          <a:endParaRPr lang="fr-FR"/>
        </a:p>
      </dgm:t>
    </dgm:pt>
    <dgm:pt modelId="{78C2590A-8C07-440A-B90B-A7E1E72F2F12}" type="pres">
      <dgm:prSet presAssocID="{B2799DFE-34B3-447F-B9AB-3AF891F68C67}" presName="hierChild3" presStyleCnt="0"/>
      <dgm:spPr/>
    </dgm:pt>
    <dgm:pt modelId="{7F93BB30-1B9B-43C5-8D80-6F388FE12E50}" type="pres">
      <dgm:prSet presAssocID="{BCB99187-4104-4548-A1FB-DCD0072B13F9}" presName="Name25" presStyleLbl="parChTrans1D3" presStyleIdx="2" presStyleCnt="4"/>
      <dgm:spPr/>
      <dgm:t>
        <a:bodyPr/>
        <a:lstStyle/>
        <a:p>
          <a:endParaRPr lang="fr-FR"/>
        </a:p>
      </dgm:t>
    </dgm:pt>
    <dgm:pt modelId="{FB2D76CE-96C3-4233-A080-C286E6C77D94}" type="pres">
      <dgm:prSet presAssocID="{BCB99187-4104-4548-A1FB-DCD0072B13F9}" presName="connTx" presStyleLbl="parChTrans1D3" presStyleIdx="2" presStyleCnt="4"/>
      <dgm:spPr/>
      <dgm:t>
        <a:bodyPr/>
        <a:lstStyle/>
        <a:p>
          <a:endParaRPr lang="fr-FR"/>
        </a:p>
      </dgm:t>
    </dgm:pt>
    <dgm:pt modelId="{8F3AF8AB-9288-4E84-8142-E72A5459972E}" type="pres">
      <dgm:prSet presAssocID="{E9C404D8-EA7B-4BA2-A8B5-3524CFB1A905}" presName="Name30" presStyleCnt="0"/>
      <dgm:spPr/>
    </dgm:pt>
    <dgm:pt modelId="{EA972D5A-E7E0-4762-BC1A-FF6AA7FDB7B5}" type="pres">
      <dgm:prSet presAssocID="{E9C404D8-EA7B-4BA2-A8B5-3524CFB1A905}" presName="level2Shape" presStyleLbl="node3" presStyleIdx="2" presStyleCnt="4"/>
      <dgm:spPr/>
      <dgm:t>
        <a:bodyPr/>
        <a:lstStyle/>
        <a:p>
          <a:endParaRPr lang="fr-FR"/>
        </a:p>
      </dgm:t>
    </dgm:pt>
    <dgm:pt modelId="{14E1D28C-B638-4509-8CBD-97ABDB74293B}" type="pres">
      <dgm:prSet presAssocID="{E9C404D8-EA7B-4BA2-A8B5-3524CFB1A905}" presName="hierChild3" presStyleCnt="0"/>
      <dgm:spPr/>
    </dgm:pt>
    <dgm:pt modelId="{C7475B7C-F35D-403C-AA19-97A589A5DA1B}" type="pres">
      <dgm:prSet presAssocID="{DCCC9245-0FF0-478C-8604-EED6359097D4}" presName="Name25" presStyleLbl="parChTrans1D2" presStyleIdx="1" presStyleCnt="3"/>
      <dgm:spPr/>
      <dgm:t>
        <a:bodyPr/>
        <a:lstStyle/>
        <a:p>
          <a:endParaRPr lang="fr-FR"/>
        </a:p>
      </dgm:t>
    </dgm:pt>
    <dgm:pt modelId="{699608A5-6C13-4AE4-BB00-EEB93DA697F7}" type="pres">
      <dgm:prSet presAssocID="{DCCC9245-0FF0-478C-8604-EED6359097D4}" presName="connTx" presStyleLbl="parChTrans1D2" presStyleIdx="1" presStyleCnt="3"/>
      <dgm:spPr/>
      <dgm:t>
        <a:bodyPr/>
        <a:lstStyle/>
        <a:p>
          <a:endParaRPr lang="fr-FR"/>
        </a:p>
      </dgm:t>
    </dgm:pt>
    <dgm:pt modelId="{B44483FA-E508-4CE4-8B12-0FD4CF9ACE77}" type="pres">
      <dgm:prSet presAssocID="{C4DECBED-E3F9-4ACF-9A7A-208CBC0C9C13}" presName="Name30" presStyleCnt="0"/>
      <dgm:spPr/>
    </dgm:pt>
    <dgm:pt modelId="{2AA1ABED-C27C-4A6F-B31B-E4EE5D814A61}" type="pres">
      <dgm:prSet presAssocID="{C4DECBED-E3F9-4ACF-9A7A-208CBC0C9C13}" presName="level2Shape" presStyleLbl="node2" presStyleIdx="1" presStyleCnt="3"/>
      <dgm:spPr/>
      <dgm:t>
        <a:bodyPr/>
        <a:lstStyle/>
        <a:p>
          <a:endParaRPr lang="fr-FR"/>
        </a:p>
      </dgm:t>
    </dgm:pt>
    <dgm:pt modelId="{E6653865-2309-4726-BC2D-74405EBCAC67}" type="pres">
      <dgm:prSet presAssocID="{C4DECBED-E3F9-4ACF-9A7A-208CBC0C9C13}" presName="hierChild3" presStyleCnt="0"/>
      <dgm:spPr/>
    </dgm:pt>
    <dgm:pt modelId="{C1123395-A0A7-4DC5-95CC-0CCD011E2243}" type="pres">
      <dgm:prSet presAssocID="{446AA077-AB10-498C-BF72-1413860F8535}" presName="Name25" presStyleLbl="parChTrans1D3" presStyleIdx="3" presStyleCnt="4"/>
      <dgm:spPr/>
      <dgm:t>
        <a:bodyPr/>
        <a:lstStyle/>
        <a:p>
          <a:endParaRPr lang="fr-FR"/>
        </a:p>
      </dgm:t>
    </dgm:pt>
    <dgm:pt modelId="{44D03A8F-B4E5-4E46-BB67-FE9C88C61E17}" type="pres">
      <dgm:prSet presAssocID="{446AA077-AB10-498C-BF72-1413860F8535}" presName="connTx" presStyleLbl="parChTrans1D3" presStyleIdx="3" presStyleCnt="4"/>
      <dgm:spPr/>
      <dgm:t>
        <a:bodyPr/>
        <a:lstStyle/>
        <a:p>
          <a:endParaRPr lang="fr-FR"/>
        </a:p>
      </dgm:t>
    </dgm:pt>
    <dgm:pt modelId="{E3F50A69-B4C3-4B36-AEE6-D77650A2B8EA}" type="pres">
      <dgm:prSet presAssocID="{96073B3F-066A-48D2-90AC-F2F13764BF00}" presName="Name30" presStyleCnt="0"/>
      <dgm:spPr/>
    </dgm:pt>
    <dgm:pt modelId="{89F794AA-FDB2-4DF6-9360-311FC3E6EC9B}" type="pres">
      <dgm:prSet presAssocID="{96073B3F-066A-48D2-90AC-F2F13764BF00}" presName="level2Shape" presStyleLbl="node3" presStyleIdx="3" presStyleCnt="4"/>
      <dgm:spPr/>
      <dgm:t>
        <a:bodyPr/>
        <a:lstStyle/>
        <a:p>
          <a:endParaRPr lang="fr-FR"/>
        </a:p>
      </dgm:t>
    </dgm:pt>
    <dgm:pt modelId="{F9EE7AD9-EDF9-45A1-9745-20C5B8D5A85F}" type="pres">
      <dgm:prSet presAssocID="{96073B3F-066A-48D2-90AC-F2F13764BF00}" presName="hierChild3" presStyleCnt="0"/>
      <dgm:spPr/>
    </dgm:pt>
    <dgm:pt modelId="{8A408C4E-FED1-4FFB-B809-FE7DD01B4C83}" type="pres">
      <dgm:prSet presAssocID="{54B46007-94C1-49EC-97B4-D735F71AA902}" presName="Name25" presStyleLbl="parChTrans1D2" presStyleIdx="2" presStyleCnt="3"/>
      <dgm:spPr/>
      <dgm:t>
        <a:bodyPr/>
        <a:lstStyle/>
        <a:p>
          <a:endParaRPr lang="fr-FR"/>
        </a:p>
      </dgm:t>
    </dgm:pt>
    <dgm:pt modelId="{33E06BAD-8D5F-419D-AFB4-DC60516649A1}" type="pres">
      <dgm:prSet presAssocID="{54B46007-94C1-49EC-97B4-D735F71AA902}" presName="connTx" presStyleLbl="parChTrans1D2" presStyleIdx="2" presStyleCnt="3"/>
      <dgm:spPr/>
      <dgm:t>
        <a:bodyPr/>
        <a:lstStyle/>
        <a:p>
          <a:endParaRPr lang="fr-FR"/>
        </a:p>
      </dgm:t>
    </dgm:pt>
    <dgm:pt modelId="{16BA3DAE-1ACD-4DBD-AD4F-78B8EACFE5CC}" type="pres">
      <dgm:prSet presAssocID="{F944E3C4-9317-46E0-821B-E1D06372AA3A}" presName="Name30" presStyleCnt="0"/>
      <dgm:spPr/>
    </dgm:pt>
    <dgm:pt modelId="{0096F4CF-A22A-4B59-A632-C63F2F995E19}" type="pres">
      <dgm:prSet presAssocID="{F944E3C4-9317-46E0-821B-E1D06372AA3A}" presName="level2Shape" presStyleLbl="node2" presStyleIdx="2" presStyleCnt="3"/>
      <dgm:spPr/>
      <dgm:t>
        <a:bodyPr/>
        <a:lstStyle/>
        <a:p>
          <a:endParaRPr lang="fr-FR"/>
        </a:p>
      </dgm:t>
    </dgm:pt>
    <dgm:pt modelId="{1049F441-9637-4840-A30F-66734E9AC933}" type="pres">
      <dgm:prSet presAssocID="{F944E3C4-9317-46E0-821B-E1D06372AA3A}" presName="hierChild3" presStyleCnt="0"/>
      <dgm:spPr/>
    </dgm:pt>
    <dgm:pt modelId="{AFA9085B-CA21-4792-9318-950566F4DC4D}" type="pres">
      <dgm:prSet presAssocID="{FB738C01-5894-41D7-802A-9ACCFE904045}" presName="bgShapesFlow" presStyleCnt="0"/>
      <dgm:spPr/>
    </dgm:pt>
  </dgm:ptLst>
  <dgm:cxnLst>
    <dgm:cxn modelId="{7717F641-3262-4452-B1EB-5307EDF50670}" srcId="{AC63760D-54C3-4EA1-A64C-994C67269576}" destId="{E9C404D8-EA7B-4BA2-A8B5-3524CFB1A905}" srcOrd="2" destOrd="0" parTransId="{BCB99187-4104-4548-A1FB-DCD0072B13F9}" sibTransId="{5C339DCC-B254-41FB-AF48-F352A6E1706A}"/>
    <dgm:cxn modelId="{113A87C7-318A-4F89-8740-A2043C893645}" type="presOf" srcId="{54B46007-94C1-49EC-97B4-D735F71AA902}" destId="{8A408C4E-FED1-4FFB-B809-FE7DD01B4C83}" srcOrd="0" destOrd="0" presId="urn:microsoft.com/office/officeart/2005/8/layout/hierarchy5"/>
    <dgm:cxn modelId="{6CFB62CF-CB3D-4EBA-BE7B-0E8232E01634}" type="presOf" srcId="{F944E3C4-9317-46E0-821B-E1D06372AA3A}" destId="{0096F4CF-A22A-4B59-A632-C63F2F995E19}" srcOrd="0" destOrd="0" presId="urn:microsoft.com/office/officeart/2005/8/layout/hierarchy5"/>
    <dgm:cxn modelId="{463CE299-4271-4B21-A785-419C7C93905A}" type="presOf" srcId="{FD73BF70-22A0-462F-A0DF-46182D3B0800}" destId="{172B9893-F64E-482A-AE75-4647291ADD40}" srcOrd="1" destOrd="0" presId="urn:microsoft.com/office/officeart/2005/8/layout/hierarchy5"/>
    <dgm:cxn modelId="{1B7F4B77-8BCB-4279-BE24-C0A1ECDC16AF}" type="presOf" srcId="{B2799DFE-34B3-447F-B9AB-3AF891F68C67}" destId="{49CF9C6F-EAAD-42C2-8C79-3F52925D1100}" srcOrd="0" destOrd="0" presId="urn:microsoft.com/office/officeart/2005/8/layout/hierarchy5"/>
    <dgm:cxn modelId="{CE894060-D65D-4353-9DCC-9D63E5902E7A}" type="presOf" srcId="{68F78B27-8FC2-4FA5-9C46-9BAB1EFE93B6}" destId="{8B6D1097-81DE-492A-B32F-9A02D0B3E074}" srcOrd="0" destOrd="0" presId="urn:microsoft.com/office/officeart/2005/8/layout/hierarchy5"/>
    <dgm:cxn modelId="{8C881170-BE2C-41C5-A487-8F9D8DE8B791}" type="presOf" srcId="{E9C404D8-EA7B-4BA2-A8B5-3524CFB1A905}" destId="{EA972D5A-E7E0-4762-BC1A-FF6AA7FDB7B5}" srcOrd="0" destOrd="0" presId="urn:microsoft.com/office/officeart/2005/8/layout/hierarchy5"/>
    <dgm:cxn modelId="{55FC2F6D-2864-46F0-B3CC-6F240B0C5DA2}" type="presOf" srcId="{1B6C3B79-AF07-4480-B4EE-5937C9A79E3E}" destId="{AB7B4289-F21F-4BB2-9783-5EFA57AFC27C}" srcOrd="1" destOrd="0" presId="urn:microsoft.com/office/officeart/2005/8/layout/hierarchy5"/>
    <dgm:cxn modelId="{288ACD6D-3B83-438C-AEC4-F74DA92BF22E}" type="presOf" srcId="{DCCC9245-0FF0-478C-8604-EED6359097D4}" destId="{C7475B7C-F35D-403C-AA19-97A589A5DA1B}" srcOrd="0" destOrd="0" presId="urn:microsoft.com/office/officeart/2005/8/layout/hierarchy5"/>
    <dgm:cxn modelId="{9CA9958B-6E17-4F90-92DE-886E7A6EC25B}" type="presOf" srcId="{C4DECBED-E3F9-4ACF-9A7A-208CBC0C9C13}" destId="{2AA1ABED-C27C-4A6F-B31B-E4EE5D814A61}" srcOrd="0" destOrd="0" presId="urn:microsoft.com/office/officeart/2005/8/layout/hierarchy5"/>
    <dgm:cxn modelId="{7BEC6653-D23B-4D3E-AE59-9CF527322167}" type="presOf" srcId="{F7B566D4-DC01-469E-A129-562D19DD5ECC}" destId="{B3162C75-6B97-44CB-8C47-390ABEB1BEE4}" srcOrd="0" destOrd="0" presId="urn:microsoft.com/office/officeart/2005/8/layout/hierarchy5"/>
    <dgm:cxn modelId="{A165CB22-5857-4C5E-A84A-407A3D3303B4}" srcId="{C4DECBED-E3F9-4ACF-9A7A-208CBC0C9C13}" destId="{96073B3F-066A-48D2-90AC-F2F13764BF00}" srcOrd="0" destOrd="0" parTransId="{446AA077-AB10-498C-BF72-1413860F8535}" sibTransId="{15D7B634-0463-4705-8448-6066BA18BBE1}"/>
    <dgm:cxn modelId="{C2F5AC88-83AA-40A9-B203-0652DF08C4F9}" srcId="{AC63760D-54C3-4EA1-A64C-994C67269576}" destId="{B2799DFE-34B3-447F-B9AB-3AF891F68C67}" srcOrd="1" destOrd="0" parTransId="{FD73BF70-22A0-462F-A0DF-46182D3B0800}" sibTransId="{61BC6B01-CDC7-4DC1-8FD9-B5A2A603C7C9}"/>
    <dgm:cxn modelId="{1EF9415C-418A-4A1F-8C8F-17EED69DF209}" type="presOf" srcId="{FB738C01-5894-41D7-802A-9ACCFE904045}" destId="{41E7F4BF-A6E6-45FD-A1F2-6C031EE3424C}" srcOrd="0" destOrd="0" presId="urn:microsoft.com/office/officeart/2005/8/layout/hierarchy5"/>
    <dgm:cxn modelId="{F0206031-1906-4CB5-BA00-AA3BCF591CDE}" type="presOf" srcId="{446AA077-AB10-498C-BF72-1413860F8535}" destId="{C1123395-A0A7-4DC5-95CC-0CCD011E2243}" srcOrd="0" destOrd="0" presId="urn:microsoft.com/office/officeart/2005/8/layout/hierarchy5"/>
    <dgm:cxn modelId="{3F984D26-39D0-4194-9AC9-4A60FA9200A2}" type="presOf" srcId="{1B6C3B79-AF07-4480-B4EE-5937C9A79E3E}" destId="{69BE12C6-9FF3-44B0-9A06-A7D43C5E6C8D}" srcOrd="0" destOrd="0" presId="urn:microsoft.com/office/officeart/2005/8/layout/hierarchy5"/>
    <dgm:cxn modelId="{6D5B54D8-6B69-4FDF-8462-9DE9AA69B3A8}" type="presOf" srcId="{BCB99187-4104-4548-A1FB-DCD0072B13F9}" destId="{FB2D76CE-96C3-4233-A080-C286E6C77D94}" srcOrd="1" destOrd="0" presId="urn:microsoft.com/office/officeart/2005/8/layout/hierarchy5"/>
    <dgm:cxn modelId="{7DEA3BFA-7A10-4D01-968A-96A216456C64}" srcId="{AC63760D-54C3-4EA1-A64C-994C67269576}" destId="{F7B566D4-DC01-469E-A129-562D19DD5ECC}" srcOrd="0" destOrd="0" parTransId="{68F78B27-8FC2-4FA5-9C46-9BAB1EFE93B6}" sibTransId="{C9046AC2-57AD-405C-87CE-6BAD41C597F4}"/>
    <dgm:cxn modelId="{CE95754F-3576-4116-9296-E161D986BC7D}" type="presOf" srcId="{54B46007-94C1-49EC-97B4-D735F71AA902}" destId="{33E06BAD-8D5F-419D-AFB4-DC60516649A1}" srcOrd="1" destOrd="0" presId="urn:microsoft.com/office/officeart/2005/8/layout/hierarchy5"/>
    <dgm:cxn modelId="{7E635BD0-0AAF-4212-9262-99A4AB9794BE}" srcId="{F207EC01-BC44-4A30-95BE-21AEB48B2515}" destId="{F944E3C4-9317-46E0-821B-E1D06372AA3A}" srcOrd="2" destOrd="0" parTransId="{54B46007-94C1-49EC-97B4-D735F71AA902}" sibTransId="{3EEDB56B-845F-41E8-9D41-F4E715CCC57A}"/>
    <dgm:cxn modelId="{307AF497-F427-43FE-82FD-1132034E9DC8}" srcId="{F207EC01-BC44-4A30-95BE-21AEB48B2515}" destId="{AC63760D-54C3-4EA1-A64C-994C67269576}" srcOrd="0" destOrd="0" parTransId="{1B6C3B79-AF07-4480-B4EE-5937C9A79E3E}" sibTransId="{F31DEC10-9448-43A1-BE5F-9CAB1509A292}"/>
    <dgm:cxn modelId="{82045B74-D397-4986-8D6E-FED36F1C23C8}" type="presOf" srcId="{AC63760D-54C3-4EA1-A64C-994C67269576}" destId="{62BE68ED-A77E-4932-A1EA-B1B463D4DBDB}" srcOrd="0" destOrd="0" presId="urn:microsoft.com/office/officeart/2005/8/layout/hierarchy5"/>
    <dgm:cxn modelId="{02F6FB76-2F2B-4C18-BC78-6D3804CC59C9}" srcId="{F207EC01-BC44-4A30-95BE-21AEB48B2515}" destId="{C4DECBED-E3F9-4ACF-9A7A-208CBC0C9C13}" srcOrd="1" destOrd="0" parTransId="{DCCC9245-0FF0-478C-8604-EED6359097D4}" sibTransId="{01CF8D2A-54B8-44BC-B032-C7B9ADBE5E4F}"/>
    <dgm:cxn modelId="{9F3C2803-79B1-4A02-88DD-D815170CC2A8}" type="presOf" srcId="{446AA077-AB10-498C-BF72-1413860F8535}" destId="{44D03A8F-B4E5-4E46-BB67-FE9C88C61E17}" srcOrd="1" destOrd="0" presId="urn:microsoft.com/office/officeart/2005/8/layout/hierarchy5"/>
    <dgm:cxn modelId="{C6C1EF6A-6B33-4045-ADC1-2924AA5653DC}" type="presOf" srcId="{F207EC01-BC44-4A30-95BE-21AEB48B2515}" destId="{F43A69CC-D097-4B9D-BCC3-318C21A85C45}" srcOrd="0" destOrd="0" presId="urn:microsoft.com/office/officeart/2005/8/layout/hierarchy5"/>
    <dgm:cxn modelId="{B5420D53-B83D-4865-988F-1842845BBD20}" type="presOf" srcId="{DCCC9245-0FF0-478C-8604-EED6359097D4}" destId="{699608A5-6C13-4AE4-BB00-EEB93DA697F7}" srcOrd="1" destOrd="0" presId="urn:microsoft.com/office/officeart/2005/8/layout/hierarchy5"/>
    <dgm:cxn modelId="{42B4E854-E546-4A1B-9067-1448DFB74245}" srcId="{FB738C01-5894-41D7-802A-9ACCFE904045}" destId="{F207EC01-BC44-4A30-95BE-21AEB48B2515}" srcOrd="0" destOrd="0" parTransId="{7662D04E-6A04-4B06-8BF3-5B54C5FCE496}" sibTransId="{C42C8AB0-E75E-4687-97C3-E2DA11EFBBF1}"/>
    <dgm:cxn modelId="{EA4E69CB-6674-459C-95BB-B036524B899D}" type="presOf" srcId="{68F78B27-8FC2-4FA5-9C46-9BAB1EFE93B6}" destId="{52E62BB6-C80A-43F2-B473-5FA016714A8B}" srcOrd="1" destOrd="0" presId="urn:microsoft.com/office/officeart/2005/8/layout/hierarchy5"/>
    <dgm:cxn modelId="{4EE018B5-0A22-44BD-8C78-4FF77A2A184E}" type="presOf" srcId="{BCB99187-4104-4548-A1FB-DCD0072B13F9}" destId="{7F93BB30-1B9B-43C5-8D80-6F388FE12E50}" srcOrd="0" destOrd="0" presId="urn:microsoft.com/office/officeart/2005/8/layout/hierarchy5"/>
    <dgm:cxn modelId="{6372760A-2D46-4334-9EED-6A8612B2A226}" type="presOf" srcId="{FD73BF70-22A0-462F-A0DF-46182D3B0800}" destId="{FA7ABC4E-8F35-40DE-9305-A8861E5C2F9E}" srcOrd="0" destOrd="0" presId="urn:microsoft.com/office/officeart/2005/8/layout/hierarchy5"/>
    <dgm:cxn modelId="{71F56F36-5332-4CB7-B07C-B95577B38C4E}" type="presOf" srcId="{96073B3F-066A-48D2-90AC-F2F13764BF00}" destId="{89F794AA-FDB2-4DF6-9360-311FC3E6EC9B}" srcOrd="0" destOrd="0" presId="urn:microsoft.com/office/officeart/2005/8/layout/hierarchy5"/>
    <dgm:cxn modelId="{4A43628B-1DFA-4C4C-921B-5CBE0742FAFF}" type="presParOf" srcId="{41E7F4BF-A6E6-45FD-A1F2-6C031EE3424C}" destId="{4D6CD1B0-B2CE-451E-BB35-D9F7E266772F}" srcOrd="0" destOrd="0" presId="urn:microsoft.com/office/officeart/2005/8/layout/hierarchy5"/>
    <dgm:cxn modelId="{1749CFA8-C6C6-48C1-9976-473867F54130}" type="presParOf" srcId="{4D6CD1B0-B2CE-451E-BB35-D9F7E266772F}" destId="{F1E84EDF-8B96-43FF-94B3-1CA385B29EF6}" srcOrd="0" destOrd="0" presId="urn:microsoft.com/office/officeart/2005/8/layout/hierarchy5"/>
    <dgm:cxn modelId="{6EE79987-08C9-453A-9F83-FA08C7751C2D}" type="presParOf" srcId="{F1E84EDF-8B96-43FF-94B3-1CA385B29EF6}" destId="{C487D68A-C790-42A3-9213-9606BAFB6092}" srcOrd="0" destOrd="0" presId="urn:microsoft.com/office/officeart/2005/8/layout/hierarchy5"/>
    <dgm:cxn modelId="{DD885370-B500-4981-BECB-0FE4F97EABA2}" type="presParOf" srcId="{C487D68A-C790-42A3-9213-9606BAFB6092}" destId="{F43A69CC-D097-4B9D-BCC3-318C21A85C45}" srcOrd="0" destOrd="0" presId="urn:microsoft.com/office/officeart/2005/8/layout/hierarchy5"/>
    <dgm:cxn modelId="{BA67C729-40EB-49FA-98DF-111342D8DE22}" type="presParOf" srcId="{C487D68A-C790-42A3-9213-9606BAFB6092}" destId="{3F6C7B6A-EC78-41F6-A80C-B1210E29870E}" srcOrd="1" destOrd="0" presId="urn:microsoft.com/office/officeart/2005/8/layout/hierarchy5"/>
    <dgm:cxn modelId="{13937571-32DD-4C58-A1D2-664557817CB8}" type="presParOf" srcId="{3F6C7B6A-EC78-41F6-A80C-B1210E29870E}" destId="{69BE12C6-9FF3-44B0-9A06-A7D43C5E6C8D}" srcOrd="0" destOrd="0" presId="urn:microsoft.com/office/officeart/2005/8/layout/hierarchy5"/>
    <dgm:cxn modelId="{6A7D94BE-24B8-4B60-91A9-A045E33FADD9}" type="presParOf" srcId="{69BE12C6-9FF3-44B0-9A06-A7D43C5E6C8D}" destId="{AB7B4289-F21F-4BB2-9783-5EFA57AFC27C}" srcOrd="0" destOrd="0" presId="urn:microsoft.com/office/officeart/2005/8/layout/hierarchy5"/>
    <dgm:cxn modelId="{F90FE8C4-9434-4512-B11F-22DFB3F23B5B}" type="presParOf" srcId="{3F6C7B6A-EC78-41F6-A80C-B1210E29870E}" destId="{A5691CBE-06EF-4205-9708-6967C22DF09F}" srcOrd="1" destOrd="0" presId="urn:microsoft.com/office/officeart/2005/8/layout/hierarchy5"/>
    <dgm:cxn modelId="{5347FD2B-2897-4420-8FB5-C51191B4B191}" type="presParOf" srcId="{A5691CBE-06EF-4205-9708-6967C22DF09F}" destId="{62BE68ED-A77E-4932-A1EA-B1B463D4DBDB}" srcOrd="0" destOrd="0" presId="urn:microsoft.com/office/officeart/2005/8/layout/hierarchy5"/>
    <dgm:cxn modelId="{8BB5DF63-6B60-437B-B3AE-A6ABB988A8A5}" type="presParOf" srcId="{A5691CBE-06EF-4205-9708-6967C22DF09F}" destId="{D381DEBE-5AF7-4453-A9AB-F6FA608F0DB0}" srcOrd="1" destOrd="0" presId="urn:microsoft.com/office/officeart/2005/8/layout/hierarchy5"/>
    <dgm:cxn modelId="{0EEFCBBA-3B26-42EE-8462-1BCC25BD91D8}" type="presParOf" srcId="{D381DEBE-5AF7-4453-A9AB-F6FA608F0DB0}" destId="{8B6D1097-81DE-492A-B32F-9A02D0B3E074}" srcOrd="0" destOrd="0" presId="urn:microsoft.com/office/officeart/2005/8/layout/hierarchy5"/>
    <dgm:cxn modelId="{65E2D4A4-EE21-43E7-A2C4-34C48C64EF0C}" type="presParOf" srcId="{8B6D1097-81DE-492A-B32F-9A02D0B3E074}" destId="{52E62BB6-C80A-43F2-B473-5FA016714A8B}" srcOrd="0" destOrd="0" presId="urn:microsoft.com/office/officeart/2005/8/layout/hierarchy5"/>
    <dgm:cxn modelId="{630386D5-82DA-4B7B-B672-2342600E08E2}" type="presParOf" srcId="{D381DEBE-5AF7-4453-A9AB-F6FA608F0DB0}" destId="{D756E58B-EBA1-4F5A-AA4E-EE67F941A586}" srcOrd="1" destOrd="0" presId="urn:microsoft.com/office/officeart/2005/8/layout/hierarchy5"/>
    <dgm:cxn modelId="{63AD311D-E2C3-4B59-84CA-31D3EAE9D098}" type="presParOf" srcId="{D756E58B-EBA1-4F5A-AA4E-EE67F941A586}" destId="{B3162C75-6B97-44CB-8C47-390ABEB1BEE4}" srcOrd="0" destOrd="0" presId="urn:microsoft.com/office/officeart/2005/8/layout/hierarchy5"/>
    <dgm:cxn modelId="{8D870123-AB66-4B39-8514-3066E4D21450}" type="presParOf" srcId="{D756E58B-EBA1-4F5A-AA4E-EE67F941A586}" destId="{31EAF19F-4416-4289-A398-911A49037F1A}" srcOrd="1" destOrd="0" presId="urn:microsoft.com/office/officeart/2005/8/layout/hierarchy5"/>
    <dgm:cxn modelId="{3E8B1FC7-24CB-4310-B800-8AF8594A1ACA}" type="presParOf" srcId="{D381DEBE-5AF7-4453-A9AB-F6FA608F0DB0}" destId="{FA7ABC4E-8F35-40DE-9305-A8861E5C2F9E}" srcOrd="2" destOrd="0" presId="urn:microsoft.com/office/officeart/2005/8/layout/hierarchy5"/>
    <dgm:cxn modelId="{D0C19C46-5C10-4423-9777-21AF6514B8E0}" type="presParOf" srcId="{FA7ABC4E-8F35-40DE-9305-A8861E5C2F9E}" destId="{172B9893-F64E-482A-AE75-4647291ADD40}" srcOrd="0" destOrd="0" presId="urn:microsoft.com/office/officeart/2005/8/layout/hierarchy5"/>
    <dgm:cxn modelId="{2F5285FA-BA87-4552-8E3F-606FD5B0DFDE}" type="presParOf" srcId="{D381DEBE-5AF7-4453-A9AB-F6FA608F0DB0}" destId="{F36E9F17-4F9E-465E-B69A-078472BEE660}" srcOrd="3" destOrd="0" presId="urn:microsoft.com/office/officeart/2005/8/layout/hierarchy5"/>
    <dgm:cxn modelId="{F91A6CB1-C83A-4A14-8486-F2F5D59CA907}" type="presParOf" srcId="{F36E9F17-4F9E-465E-B69A-078472BEE660}" destId="{49CF9C6F-EAAD-42C2-8C79-3F52925D1100}" srcOrd="0" destOrd="0" presId="urn:microsoft.com/office/officeart/2005/8/layout/hierarchy5"/>
    <dgm:cxn modelId="{FFE9AEFF-E736-491B-8CC2-209479E45963}" type="presParOf" srcId="{F36E9F17-4F9E-465E-B69A-078472BEE660}" destId="{78C2590A-8C07-440A-B90B-A7E1E72F2F12}" srcOrd="1" destOrd="0" presId="urn:microsoft.com/office/officeart/2005/8/layout/hierarchy5"/>
    <dgm:cxn modelId="{DFA09ECF-6250-41F8-A6A2-5DD168744148}" type="presParOf" srcId="{D381DEBE-5AF7-4453-A9AB-F6FA608F0DB0}" destId="{7F93BB30-1B9B-43C5-8D80-6F388FE12E50}" srcOrd="4" destOrd="0" presId="urn:microsoft.com/office/officeart/2005/8/layout/hierarchy5"/>
    <dgm:cxn modelId="{9B645A56-C337-4BEF-8B53-EC33843FBFA0}" type="presParOf" srcId="{7F93BB30-1B9B-43C5-8D80-6F388FE12E50}" destId="{FB2D76CE-96C3-4233-A080-C286E6C77D94}" srcOrd="0" destOrd="0" presId="urn:microsoft.com/office/officeart/2005/8/layout/hierarchy5"/>
    <dgm:cxn modelId="{C508D3F0-971A-49D3-A91D-7A655D1FD9A9}" type="presParOf" srcId="{D381DEBE-5AF7-4453-A9AB-F6FA608F0DB0}" destId="{8F3AF8AB-9288-4E84-8142-E72A5459972E}" srcOrd="5" destOrd="0" presId="urn:microsoft.com/office/officeart/2005/8/layout/hierarchy5"/>
    <dgm:cxn modelId="{5EBA5CA9-7B9F-4253-A6E3-2315A651B775}" type="presParOf" srcId="{8F3AF8AB-9288-4E84-8142-E72A5459972E}" destId="{EA972D5A-E7E0-4762-BC1A-FF6AA7FDB7B5}" srcOrd="0" destOrd="0" presId="urn:microsoft.com/office/officeart/2005/8/layout/hierarchy5"/>
    <dgm:cxn modelId="{E1358858-1283-49B4-AA75-37BD23FFF86E}" type="presParOf" srcId="{8F3AF8AB-9288-4E84-8142-E72A5459972E}" destId="{14E1D28C-B638-4509-8CBD-97ABDB74293B}" srcOrd="1" destOrd="0" presId="urn:microsoft.com/office/officeart/2005/8/layout/hierarchy5"/>
    <dgm:cxn modelId="{D5045E21-FB2E-420E-BCA7-549358489D01}" type="presParOf" srcId="{3F6C7B6A-EC78-41F6-A80C-B1210E29870E}" destId="{C7475B7C-F35D-403C-AA19-97A589A5DA1B}" srcOrd="2" destOrd="0" presId="urn:microsoft.com/office/officeart/2005/8/layout/hierarchy5"/>
    <dgm:cxn modelId="{A9ECA1ED-20D7-4687-BC49-DD1FD024758D}" type="presParOf" srcId="{C7475B7C-F35D-403C-AA19-97A589A5DA1B}" destId="{699608A5-6C13-4AE4-BB00-EEB93DA697F7}" srcOrd="0" destOrd="0" presId="urn:microsoft.com/office/officeart/2005/8/layout/hierarchy5"/>
    <dgm:cxn modelId="{56A4BC9F-2C34-4114-89AC-5B9A8097E3A8}" type="presParOf" srcId="{3F6C7B6A-EC78-41F6-A80C-B1210E29870E}" destId="{B44483FA-E508-4CE4-8B12-0FD4CF9ACE77}" srcOrd="3" destOrd="0" presId="urn:microsoft.com/office/officeart/2005/8/layout/hierarchy5"/>
    <dgm:cxn modelId="{B7009CF7-E58B-4479-91D0-0063E6262DDC}" type="presParOf" srcId="{B44483FA-E508-4CE4-8B12-0FD4CF9ACE77}" destId="{2AA1ABED-C27C-4A6F-B31B-E4EE5D814A61}" srcOrd="0" destOrd="0" presId="urn:microsoft.com/office/officeart/2005/8/layout/hierarchy5"/>
    <dgm:cxn modelId="{9D51E7FD-E6E0-4407-B75B-DFF2ED583500}" type="presParOf" srcId="{B44483FA-E508-4CE4-8B12-0FD4CF9ACE77}" destId="{E6653865-2309-4726-BC2D-74405EBCAC67}" srcOrd="1" destOrd="0" presId="urn:microsoft.com/office/officeart/2005/8/layout/hierarchy5"/>
    <dgm:cxn modelId="{2A84863E-D4F8-4861-87D7-1DA3A8ACEF29}" type="presParOf" srcId="{E6653865-2309-4726-BC2D-74405EBCAC67}" destId="{C1123395-A0A7-4DC5-95CC-0CCD011E2243}" srcOrd="0" destOrd="0" presId="urn:microsoft.com/office/officeart/2005/8/layout/hierarchy5"/>
    <dgm:cxn modelId="{DC874199-192C-4AF8-A676-C125CEDD47F0}" type="presParOf" srcId="{C1123395-A0A7-4DC5-95CC-0CCD011E2243}" destId="{44D03A8F-B4E5-4E46-BB67-FE9C88C61E17}" srcOrd="0" destOrd="0" presId="urn:microsoft.com/office/officeart/2005/8/layout/hierarchy5"/>
    <dgm:cxn modelId="{DB15BDAC-69B3-4BC4-931A-D277A98E508E}" type="presParOf" srcId="{E6653865-2309-4726-BC2D-74405EBCAC67}" destId="{E3F50A69-B4C3-4B36-AEE6-D77650A2B8EA}" srcOrd="1" destOrd="0" presId="urn:microsoft.com/office/officeart/2005/8/layout/hierarchy5"/>
    <dgm:cxn modelId="{99A0FB0B-C162-43D4-8910-75203EE98610}" type="presParOf" srcId="{E3F50A69-B4C3-4B36-AEE6-D77650A2B8EA}" destId="{89F794AA-FDB2-4DF6-9360-311FC3E6EC9B}" srcOrd="0" destOrd="0" presId="urn:microsoft.com/office/officeart/2005/8/layout/hierarchy5"/>
    <dgm:cxn modelId="{E28632ED-2C0E-409F-9181-1EF478C29DA8}" type="presParOf" srcId="{E3F50A69-B4C3-4B36-AEE6-D77650A2B8EA}" destId="{F9EE7AD9-EDF9-45A1-9745-20C5B8D5A85F}" srcOrd="1" destOrd="0" presId="urn:microsoft.com/office/officeart/2005/8/layout/hierarchy5"/>
    <dgm:cxn modelId="{D9AE6279-F4A8-4A47-AC76-95962B7DDA93}" type="presParOf" srcId="{3F6C7B6A-EC78-41F6-A80C-B1210E29870E}" destId="{8A408C4E-FED1-4FFB-B809-FE7DD01B4C83}" srcOrd="4" destOrd="0" presId="urn:microsoft.com/office/officeart/2005/8/layout/hierarchy5"/>
    <dgm:cxn modelId="{98AED9CA-B942-46C0-A631-6BB717FBB437}" type="presParOf" srcId="{8A408C4E-FED1-4FFB-B809-FE7DD01B4C83}" destId="{33E06BAD-8D5F-419D-AFB4-DC60516649A1}" srcOrd="0" destOrd="0" presId="urn:microsoft.com/office/officeart/2005/8/layout/hierarchy5"/>
    <dgm:cxn modelId="{7F5A59CB-4E87-4820-B450-EC73AA7C8CE8}" type="presParOf" srcId="{3F6C7B6A-EC78-41F6-A80C-B1210E29870E}" destId="{16BA3DAE-1ACD-4DBD-AD4F-78B8EACFE5CC}" srcOrd="5" destOrd="0" presId="urn:microsoft.com/office/officeart/2005/8/layout/hierarchy5"/>
    <dgm:cxn modelId="{1B57D89F-9162-460C-97BA-ED33FAB62D6C}" type="presParOf" srcId="{16BA3DAE-1ACD-4DBD-AD4F-78B8EACFE5CC}" destId="{0096F4CF-A22A-4B59-A632-C63F2F995E19}" srcOrd="0" destOrd="0" presId="urn:microsoft.com/office/officeart/2005/8/layout/hierarchy5"/>
    <dgm:cxn modelId="{AB1F2CF6-151D-4A29-983A-314718F8EBE4}" type="presParOf" srcId="{16BA3DAE-1ACD-4DBD-AD4F-78B8EACFE5CC}" destId="{1049F441-9637-4840-A30F-66734E9AC933}" srcOrd="1" destOrd="0" presId="urn:microsoft.com/office/officeart/2005/8/layout/hierarchy5"/>
    <dgm:cxn modelId="{340BBE22-1142-4365-A66C-D05D454AB5FE}" type="presParOf" srcId="{41E7F4BF-A6E6-45FD-A1F2-6C031EE3424C}" destId="{AFA9085B-CA21-4792-9318-950566F4DC4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018404D-3574-439A-9922-72C626E5D4C1}" type="datetimeFigureOut">
              <a:rPr lang="fr-FR"/>
              <a:pPr>
                <a:defRPr/>
              </a:pPr>
              <a:t>09/04/2013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0A6168-372D-49E5-AF47-E3982BE1E29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6426350-CD53-4707-9617-31BF05F214F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1E02F-5E6A-4D62-A918-BBA138D9AD41}" type="slidenum">
              <a:rPr lang="fr-FR" smtClean="0">
                <a:latin typeface="Arial" charset="0"/>
                <a:cs typeface="Arial" charset="0"/>
              </a:rPr>
              <a:pPr/>
              <a:t>1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7" name="El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8" name="El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9" name="El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21" name="El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pic>
        <p:nvPicPr>
          <p:cNvPr id="22" name="Image 7" descr="logo-igen-high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0"/>
            <a:ext cx="1155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23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25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D7A43-874A-4745-9199-E0EF2B0883D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58C73-CEF5-4F60-B0CE-EAF4F94AD51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8D5AF-A3A5-455A-87AF-8D906A7A0BB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04B4A-F2D9-40EA-ACE2-EB9D89949D1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F6A09-F925-4D28-A323-A8E53ECFA3A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2481F-8FCF-4CCE-BFA9-58DE8201DDC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5E34-3D3A-4845-8763-2C9FD3E746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dirty="0"/>
          </a:p>
        </p:txBody>
      </p:sp>
      <p:sp>
        <p:nvSpPr>
          <p:cNvPr id="5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6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7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9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0" name="El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pic>
        <p:nvPicPr>
          <p:cNvPr id="11" name="Image 7" descr="logo-igen-high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-26988"/>
            <a:ext cx="1155700" cy="1409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8FB839-8DF2-49DE-82DE-A78AD53E2A3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14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8" grpId="0" build="p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4" name="El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5" name="El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6" name="El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7" name="El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8" name="El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5DBEB-0DF3-4A33-A095-86EDBB2CB37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BEF4-FC80-47EA-AE1F-F6518DBFC9D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CC8E2-5C38-42DF-89E6-F6DAE0598AE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B0029-6899-4ADE-AAD0-AB7F7FAB66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0DBC8-4BFE-473F-B186-AE82ABD73FA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A20D0-A372-4429-AF11-3EF76F60FC0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5ED7E-8D43-47FD-9454-A7606FAE0A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b="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 b="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2" name="El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96F2AFE-4BEE-476F-9C77-4165D13B120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02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10 décembre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EFF89CC-B819-4AFB-B1F0-AE105C86301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2" r:id="rId2"/>
    <p:sldLayoutId id="2147484211" r:id="rId3"/>
    <p:sldLayoutId id="2147484210" r:id="rId4"/>
    <p:sldLayoutId id="2147484209" r:id="rId5"/>
    <p:sldLayoutId id="2147484208" r:id="rId6"/>
    <p:sldLayoutId id="2147484207" r:id="rId7"/>
    <p:sldLayoutId id="2147484206" r:id="rId8"/>
    <p:sldLayoutId id="2147484205" r:id="rId9"/>
    <p:sldLayoutId id="2147484204" r:id="rId10"/>
    <p:sldLayoutId id="214748420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7" descr="MARIAN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33375"/>
            <a:ext cx="13684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03350" y="5229225"/>
            <a:ext cx="4500563" cy="1062038"/>
          </a:xfrm>
          <a:prstGeom prst="rect">
            <a:avLst/>
          </a:prstGeom>
        </p:spPr>
        <p:txBody>
          <a:bodyPr lIns="0" tIns="0" rIns="0" bIns="0" anchor="b">
            <a:normAutofit fontScale="97500"/>
          </a:bodyPr>
          <a:lstStyle/>
          <a:p>
            <a:pPr defTabSz="1006475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1813" algn="l"/>
                <a:tab pos="5065713" algn="l"/>
                <a:tab pos="5791200" algn="l"/>
                <a:tab pos="6513513" algn="l"/>
                <a:tab pos="7235825" algn="l"/>
                <a:tab pos="7956550" algn="l"/>
                <a:tab pos="8686800" algn="l"/>
              </a:tabLst>
              <a:defRPr/>
            </a:pPr>
            <a:endParaRPr lang="en-GB" sz="2700" b="0" dirty="0">
              <a:solidFill>
                <a:srgbClr val="CC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" name="Titre 15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Les nouveaux programmes de physique chimie en première année de CPGE</a:t>
            </a:r>
            <a:endParaRPr lang="fr-FR" dirty="0"/>
          </a:p>
        </p:txBody>
      </p:sp>
      <p:sp>
        <p:nvSpPr>
          <p:cNvPr id="20484" name="Sous-titre 16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fr-FR" smtClean="0"/>
          </a:p>
          <a:p>
            <a:endParaRPr lang="fr-FR" smtClean="0"/>
          </a:p>
        </p:txBody>
      </p:sp>
      <p:sp>
        <p:nvSpPr>
          <p:cNvPr id="20485" name="Espace réservé du pied de page 8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  <p:sp>
        <p:nvSpPr>
          <p:cNvPr id="2048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9517173-91D1-4995-A16C-120CF7F72466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La résolution de problème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dirty="0" smtClean="0"/>
              <a:t>Des compétences nécessitant des connaissances et des capacités:</a:t>
            </a:r>
          </a:p>
          <a:p>
            <a:pPr lvl="1">
              <a:defRPr/>
            </a:pPr>
            <a:r>
              <a:rPr lang="fr-FR" dirty="0" smtClean="0"/>
              <a:t>Dans différents champs de la physique et de la chimie.</a:t>
            </a:r>
          </a:p>
          <a:p>
            <a:pPr lvl="1">
              <a:defRPr/>
            </a:pPr>
            <a:r>
              <a:rPr lang="fr-FR" dirty="0" smtClean="0"/>
              <a:t>Une approche totalement différente du « problème »</a:t>
            </a:r>
          </a:p>
          <a:p>
            <a:pPr lvl="2">
              <a:defRPr/>
            </a:pPr>
            <a:r>
              <a:rPr lang="fr-FR" dirty="0" smtClean="0"/>
              <a:t>Mobiliser ses connaissances et ses capacités pour atteindre un objectif bien fixé sans que le chemin ne soit fixé.</a:t>
            </a:r>
          </a:p>
          <a:p>
            <a:pPr lvl="2">
              <a:defRPr/>
            </a:pPr>
            <a:r>
              <a:rPr lang="fr-FR" dirty="0" smtClean="0"/>
              <a:t>L’objectif  à atteindre doit être clairement donnée et le travail porte sur la démarche à suivre, l’obtention du résultat et son regard critique. </a:t>
            </a:r>
          </a:p>
          <a:p>
            <a:pPr>
              <a:defRPr/>
            </a:pPr>
            <a:r>
              <a:rPr lang="fr-FR" dirty="0" smtClean="0"/>
              <a:t>« Lorsque vous laissez fondre un glaçon dans un verre de boisson initialement à température ambiante lors d’une chaude après-midi d’été, quelle est la diminution de température ?   La réponse attendue est une valeur numérique. »</a:t>
            </a:r>
          </a:p>
          <a:p>
            <a:pPr lvl="2"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30723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BB2DB6D-49D2-4343-BF80-09C5F679F1C7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30724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La résolution de problème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437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802339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fr-FR" sz="1800" b="0" kern="1200" dirty="0">
                          <a:solidFill>
                            <a:schemeClr val="dk1"/>
                          </a:solidFill>
                          <a:latin typeface="Arial"/>
                          <a:ea typeface="Calibri"/>
                          <a:cs typeface="Times New Roman"/>
                        </a:rPr>
                        <a:t>S’approprier le problème.</a:t>
                      </a: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fr-FR" sz="1000" kern="1200" dirty="0">
                          <a:solidFill>
                            <a:schemeClr val="dk1"/>
                          </a:solidFill>
                          <a:latin typeface="Arial"/>
                          <a:ea typeface="Calibri"/>
                          <a:cs typeface="Times New Roman"/>
                        </a:rPr>
                        <a:t>Faire un schéma modèle.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fr-FR" sz="1000" kern="1200" dirty="0">
                          <a:solidFill>
                            <a:schemeClr val="dk1"/>
                          </a:solidFill>
                          <a:latin typeface="Arial"/>
                          <a:ea typeface="Calibri"/>
                          <a:cs typeface="Times New Roman"/>
                        </a:rPr>
                        <a:t>Identifier les grandeurs physiques pertinentes, leur attribuer un symbole.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fr-FR" sz="1000" kern="1200" dirty="0">
                          <a:solidFill>
                            <a:schemeClr val="dk1"/>
                          </a:solidFill>
                          <a:latin typeface="Arial"/>
                          <a:ea typeface="Calibri"/>
                          <a:cs typeface="Times New Roman"/>
                        </a:rPr>
                        <a:t>Évaluer quantitativement les grandeurs physiques inconnues et non précisées.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fr-FR" sz="1000" kern="1200" dirty="0">
                          <a:solidFill>
                            <a:schemeClr val="dk1"/>
                          </a:solidFill>
                          <a:latin typeface="Arial"/>
                          <a:ea typeface="Calibri"/>
                          <a:cs typeface="Times New Roman"/>
                        </a:rPr>
                        <a:t>Relier le problème à une situation modèle connue.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fr-FR" sz="1000" kern="1200" dirty="0">
                          <a:solidFill>
                            <a:schemeClr val="dk1"/>
                          </a:solidFill>
                          <a:latin typeface="Arial"/>
                          <a:ea typeface="Calibri"/>
                          <a:cs typeface="Times New Roman"/>
                        </a:rPr>
                        <a:t>….</a:t>
                      </a: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</a:tr>
              <a:tr h="802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cap="all" dirty="0">
                          <a:latin typeface="Arial"/>
                          <a:ea typeface="Calibri"/>
                          <a:cs typeface="Times New Roman"/>
                        </a:rPr>
                        <a:t>é</a:t>
                      </a:r>
                      <a:r>
                        <a:rPr lang="fr-FR" sz="1800" dirty="0">
                          <a:latin typeface="Arial"/>
                          <a:ea typeface="Calibri"/>
                          <a:cs typeface="Times New Roman"/>
                        </a:rPr>
                        <a:t>tablir une stratégie de résolution (analyser).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Décomposer le problème en des problèmes plus simples.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Commencer par une version simplifiée.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Expliciter la modélisation choisie (définition du système, …).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Déterminer et énoncer les lois physiques qui seront utilisées.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…..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3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/>
                          <a:ea typeface="Calibri"/>
                          <a:cs typeface="Times New Roman"/>
                        </a:rPr>
                        <a:t>Mettre en œuvre la stratégie (réaliser).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Mener la démarche jusqu’au bout afin de répondre explicitement à la question posée. 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Savoir mener efficacement les calculs analytiques et la traduction numérique. 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Rédiger la solution trouvée afin d’expliquer le raisonnement et les résultats.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… 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</a:tr>
              <a:tr h="1444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/>
                          <a:ea typeface="Calibri"/>
                          <a:cs typeface="Times New Roman"/>
                        </a:rPr>
                        <a:t>Avoir un regard critique sur les résultats obtenus (valider).</a:t>
                      </a:r>
                      <a:endParaRPr lang="fr-F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S’assurer que l’on a répondu à la question posée.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Vérifier la pertinence du résultat trouvé, notamment en comparant avec des estimations ou ordres de grandeurs connus.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Comparer le résultat obtenu avec le résultat d’une autre approche (mesure expérimentale donnée ou déduite d’un document joint, simulation numérique, …).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Étudier des cas limites plus simples dont la solution est plus facilement vérifiable ou bien déjà connue.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1763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D250152-05C5-486B-A3C1-3A6B44E97875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31764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Le socle de savoir: connaissances et capacités</a:t>
            </a:r>
            <a:endParaRPr lang="fr-FR" dirty="0"/>
          </a:p>
        </p:txBody>
      </p:sp>
      <p:sp>
        <p:nvSpPr>
          <p:cNvPr id="3277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r-FR" smtClean="0"/>
              <a:t>Un premier semestre de transition:</a:t>
            </a:r>
          </a:p>
          <a:p>
            <a:pPr lvl="1"/>
            <a:r>
              <a:rPr lang="fr-FR" smtClean="0"/>
              <a:t>les grandeurs physiques introduites sont essentiellement des grandeurs scalaires dépendant du temps  dans les différents champs de la physique et de la chimie.</a:t>
            </a:r>
          </a:p>
          <a:p>
            <a:r>
              <a:rPr lang="fr-FR" smtClean="0"/>
              <a:t>Les grandeurs vectorielles sont introduites au second semestre.</a:t>
            </a:r>
          </a:p>
          <a:p>
            <a:r>
              <a:rPr lang="fr-FR" smtClean="0"/>
              <a:t>Les relations avec les mathématiques sont clairement établies (annexes outils mathématiques), la progressivité dans la complexité mathématique affiché.</a:t>
            </a:r>
          </a:p>
          <a:p>
            <a:r>
              <a:rPr lang="fr-FR" smtClean="0"/>
              <a:t>Place du numérique.</a:t>
            </a:r>
          </a:p>
        </p:txBody>
      </p:sp>
      <p:sp>
        <p:nvSpPr>
          <p:cNvPr id="32771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A5EEBBA-671D-4914-A137-D50E22E9E93A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32772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Programmes de physique 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</p:nvPr>
        </p:nvGraphicFramePr>
        <p:xfrm>
          <a:off x="250825" y="1412875"/>
          <a:ext cx="8280400" cy="3387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230"/>
                <a:gridCol w="3353726"/>
                <a:gridCol w="3717964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MPSI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Signaux physiques</a:t>
                      </a:r>
                    </a:p>
                    <a:p>
                      <a:r>
                        <a:rPr lang="fr-FR" dirty="0" smtClean="0"/>
                        <a:t>Mécanique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Mécanique 2</a:t>
                      </a:r>
                    </a:p>
                    <a:p>
                      <a:r>
                        <a:rPr lang="fr-FR" dirty="0" smtClean="0"/>
                        <a:t>Thermodynamique</a:t>
                      </a:r>
                    </a:p>
                    <a:p>
                      <a:r>
                        <a:rPr lang="fr-FR" dirty="0" smtClean="0"/>
                        <a:t>Induction et forces de Laplace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PCSI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Signaux physiques</a:t>
                      </a:r>
                    </a:p>
                    <a:p>
                      <a:r>
                        <a:rPr lang="fr-FR" dirty="0" smtClean="0"/>
                        <a:t>Mécanique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Mécanique 2</a:t>
                      </a:r>
                    </a:p>
                    <a:p>
                      <a:r>
                        <a:rPr lang="fr-FR" dirty="0" smtClean="0"/>
                        <a:t>Thermodynamique</a:t>
                      </a:r>
                    </a:p>
                    <a:p>
                      <a:r>
                        <a:rPr lang="fr-FR" dirty="0" smtClean="0"/>
                        <a:t>Statique des fluides</a:t>
                      </a:r>
                    </a:p>
                    <a:p>
                      <a:r>
                        <a:rPr lang="fr-FR" dirty="0" smtClean="0"/>
                        <a:t>Induction et forces de Laplace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PTSI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Signaux physiques</a:t>
                      </a:r>
                    </a:p>
                    <a:p>
                      <a:r>
                        <a:rPr lang="fr-FR" dirty="0" smtClean="0"/>
                        <a:t>Mécanique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Mécanique 2</a:t>
                      </a:r>
                    </a:p>
                    <a:p>
                      <a:r>
                        <a:rPr lang="fr-FR" dirty="0" smtClean="0"/>
                        <a:t>Thermodynamique</a:t>
                      </a:r>
                    </a:p>
                    <a:p>
                      <a:r>
                        <a:rPr lang="fr-FR" dirty="0" smtClean="0"/>
                        <a:t>Induction et forces de Laplace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816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5971ABA-92A0-4938-8C2F-D90EE336E876}" type="slidenum">
              <a:rPr lang="fr-FR" smtClean="0"/>
              <a:pPr/>
              <a:t>13</a:t>
            </a:fld>
            <a:endParaRPr lang="fr-FR" smtClean="0"/>
          </a:p>
        </p:txBody>
      </p:sp>
      <p:sp>
        <p:nvSpPr>
          <p:cNvPr id="33817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Programmes de physique 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</p:nvPr>
        </p:nvGraphicFramePr>
        <p:xfrm>
          <a:off x="250825" y="1412875"/>
          <a:ext cx="82804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230"/>
                <a:gridCol w="3353726"/>
                <a:gridCol w="3717964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Signaux</a:t>
                      </a:r>
                      <a:r>
                        <a:rPr lang="fr-FR" baseline="0" dirty="0" smtClean="0"/>
                        <a:t> physiques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Mécanique </a:t>
                      </a:r>
                    </a:p>
                    <a:p>
                      <a:r>
                        <a:rPr lang="fr-FR" dirty="0" smtClean="0"/>
                        <a:t>Thermodynamique</a:t>
                      </a:r>
                    </a:p>
                    <a:p>
                      <a:r>
                        <a:rPr lang="fr-FR" dirty="0" smtClean="0"/>
                        <a:t>Induction et conversion électromécanique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TPC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Signaux physiques</a:t>
                      </a:r>
                    </a:p>
                    <a:p>
                      <a:r>
                        <a:rPr lang="fr-FR" dirty="0" smtClean="0"/>
                        <a:t>Mécanique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Mécanique 2</a:t>
                      </a:r>
                    </a:p>
                    <a:p>
                      <a:r>
                        <a:rPr lang="fr-FR" dirty="0" smtClean="0"/>
                        <a:t>Thermodynamique</a:t>
                      </a:r>
                    </a:p>
                    <a:p>
                      <a:r>
                        <a:rPr lang="fr-FR" dirty="0" smtClean="0"/>
                        <a:t>Statique des fluides</a:t>
                      </a:r>
                    </a:p>
                    <a:p>
                      <a:r>
                        <a:rPr lang="fr-FR" dirty="0" smtClean="0"/>
                        <a:t>Induction et forces de Laplace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BCPST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Signaux physiques, bilans et transports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Optique géométrique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Thermodynamique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Thermodynamique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Mécanique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41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3FFDFA-F429-442A-9EBF-228A15878E7B}" type="slidenum">
              <a:rPr lang="fr-FR" smtClean="0"/>
              <a:pPr/>
              <a:t>14</a:t>
            </a:fld>
            <a:endParaRPr lang="fr-FR" smtClean="0"/>
          </a:p>
        </p:txBody>
      </p:sp>
      <p:sp>
        <p:nvSpPr>
          <p:cNvPr id="34842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Programmes de chimie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250825" y="1412875"/>
          <a:ext cx="8280400" cy="4486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230"/>
                <a:gridCol w="3593278"/>
                <a:gridCol w="347841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MPSI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Transformation de la matière</a:t>
                      </a:r>
                    </a:p>
                    <a:p>
                      <a:r>
                        <a:rPr lang="fr-FR" dirty="0" smtClean="0"/>
                        <a:t>Architecture de la matière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de la matière condensée : solides cristallins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Transformations chimiques en solution aqueuse </a:t>
                      </a:r>
                      <a:endParaRPr kumimoji="0" lang="fr-FR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PCSI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Transformation de la matière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de la matière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Structure, réactivité et transformations en chimie organique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de la matière condensée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Transformations chimiques en solutions aqueuses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Réactivité et transformations en chimie organique 2 (PC)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PTSI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Transformation de la matière</a:t>
                      </a:r>
                    </a:p>
                    <a:p>
                      <a:r>
                        <a:rPr lang="fr-FR" dirty="0" smtClean="0"/>
                        <a:t>Architecture de la matière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de la matière condensée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Transformations chimiques en solution aqueuse </a:t>
                      </a:r>
                      <a:endParaRPr kumimoji="0" lang="fr-FR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864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0DDCC8E-3CBA-4DEE-B239-6B1CB6EBC013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35865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Programmes de chimie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250825" y="1412875"/>
          <a:ext cx="82804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230"/>
                <a:gridCol w="3593278"/>
                <a:gridCol w="347841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TSI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Transformation de la matière</a:t>
                      </a:r>
                    </a:p>
                    <a:p>
                      <a:r>
                        <a:rPr lang="fr-FR" dirty="0" smtClean="0"/>
                        <a:t>Architecture de la matière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Transformations chimiques en solution aqueuse </a:t>
                      </a:r>
                      <a:endParaRPr kumimoji="0" lang="fr-FR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TPC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Transformation de la matière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de la matière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Structure en chimie organique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de la matière condensée : solides cristallins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Transformations chimiques en solutions aqueuses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Réactivité et synthèse en chimie organique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BCPST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Thermodynamique chimique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Structure de la matière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 à la chimie organique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Cinétique chimique 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Chimie organique réactionnelle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888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279DA37-EC02-45EC-BB16-EE152C2ACC9A}" type="slidenum">
              <a:rPr lang="fr-FR" smtClean="0"/>
              <a:pPr/>
              <a:t>16</a:t>
            </a:fld>
            <a:endParaRPr lang="fr-FR" smtClean="0"/>
          </a:p>
        </p:txBody>
      </p:sp>
      <p:sp>
        <p:nvSpPr>
          <p:cNvPr id="36889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Programme de physique-chimie de TB</a:t>
            </a:r>
            <a:endParaRPr lang="fr-FR" dirty="0"/>
          </a:p>
        </p:txBody>
      </p:sp>
      <p:sp>
        <p:nvSpPr>
          <p:cNvPr id="3789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r-FR" smtClean="0"/>
              <a:t>Une architecture « classique ».</a:t>
            </a:r>
          </a:p>
          <a:p>
            <a:r>
              <a:rPr lang="fr-FR" smtClean="0"/>
              <a:t>Contenus</a:t>
            </a:r>
          </a:p>
          <a:p>
            <a:pPr lvl="1"/>
            <a:r>
              <a:rPr lang="fr-FR" smtClean="0"/>
              <a:t>Structure de la matière </a:t>
            </a:r>
          </a:p>
          <a:p>
            <a:pPr lvl="1"/>
            <a:r>
              <a:rPr lang="fr-FR" smtClean="0"/>
              <a:t>Équilibre macroscopique de la matière (physique et chimie) </a:t>
            </a:r>
          </a:p>
          <a:p>
            <a:pPr lvl="1"/>
            <a:r>
              <a:rPr lang="fr-FR" smtClean="0"/>
              <a:t>Évolution temporelle (physique et chimie)</a:t>
            </a:r>
          </a:p>
          <a:p>
            <a:pPr lvl="1"/>
            <a:r>
              <a:rPr lang="fr-FR" smtClean="0"/>
              <a:t>Analyse et synthèse</a:t>
            </a:r>
          </a:p>
          <a:p>
            <a:pPr lvl="1"/>
            <a:r>
              <a:rPr lang="fr-FR" smtClean="0"/>
              <a:t>Bilans d’énergie en thermodynamique</a:t>
            </a:r>
          </a:p>
        </p:txBody>
      </p:sp>
      <p:sp>
        <p:nvSpPr>
          <p:cNvPr id="37891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EBDB0F-84B7-4A99-9AC2-6D1D7353E9DF}" type="slidenum">
              <a:rPr lang="fr-FR" smtClean="0"/>
              <a:pPr/>
              <a:t>17</a:t>
            </a:fld>
            <a:endParaRPr lang="fr-FR" smtClean="0"/>
          </a:p>
        </p:txBody>
      </p:sp>
      <p:sp>
        <p:nvSpPr>
          <p:cNvPr id="37892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8914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r-FR" smtClean="0"/>
              <a:t>Des programmes « en 3D »</a:t>
            </a:r>
          </a:p>
          <a:p>
            <a:pPr lvl="1"/>
            <a:r>
              <a:rPr lang="fr-FR" smtClean="0"/>
              <a:t>Des éléments sur les 2 ans (compétences), sur une année (connaissances et capacités expérimentales), sur un semestre (connaissances et capacités dans des champs de la physique et de la chimie).</a:t>
            </a:r>
          </a:p>
          <a:p>
            <a:r>
              <a:rPr lang="fr-FR" smtClean="0"/>
              <a:t>Nécessité de construire une progression mettant les savoirs en action.</a:t>
            </a:r>
          </a:p>
          <a:p>
            <a:r>
              <a:rPr lang="fr-FR" smtClean="0"/>
              <a:t>Pas de révolution au niveau des contenus scientifiques mais quelques évolutions:</a:t>
            </a:r>
          </a:p>
          <a:p>
            <a:pPr lvl="1"/>
            <a:r>
              <a:rPr lang="fr-FR" smtClean="0"/>
              <a:t>Initiation à la mécanique quantique, …</a:t>
            </a:r>
          </a:p>
          <a:p>
            <a:r>
              <a:rPr lang="fr-FR" smtClean="0"/>
              <a:t>Une véritable révolution en matière pédagogique en droite ligne de ce qui se fait en pré-bac.</a:t>
            </a:r>
          </a:p>
        </p:txBody>
      </p:sp>
      <p:sp>
        <p:nvSpPr>
          <p:cNvPr id="38915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037297-9019-4AE3-81A5-990FF0249CAD}" type="slidenum">
              <a:rPr lang="fr-FR" smtClean="0"/>
              <a:pPr/>
              <a:t>18</a:t>
            </a:fld>
            <a:endParaRPr lang="fr-FR" smtClean="0"/>
          </a:p>
        </p:txBody>
      </p:sp>
      <p:sp>
        <p:nvSpPr>
          <p:cNvPr id="38916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Contexte </a:t>
            </a:r>
            <a:endParaRPr lang="fr-FR" dirty="0"/>
          </a:p>
        </p:txBody>
      </p:sp>
      <p:sp>
        <p:nvSpPr>
          <p:cNvPr id="22530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r-FR" smtClean="0"/>
              <a:t>La réforme des voies générale et technologique.</a:t>
            </a:r>
          </a:p>
          <a:p>
            <a:r>
              <a:rPr lang="fr-FR" smtClean="0"/>
              <a:t>La notion de compétence : en amont dans le lycée et en aval dans les écoles.</a:t>
            </a:r>
          </a:p>
          <a:p>
            <a:r>
              <a:rPr lang="fr-FR" smtClean="0"/>
              <a:t>Une structure identique.</a:t>
            </a:r>
          </a:p>
          <a:p>
            <a:r>
              <a:rPr lang="fr-FR" smtClean="0"/>
              <a:t>Une organisation semestrielle (fluidité des parcours universitaires).</a:t>
            </a:r>
          </a:p>
          <a:p>
            <a:pPr lvl="3"/>
            <a:endParaRPr lang="fr-FR" smtClean="0"/>
          </a:p>
          <a:p>
            <a:endParaRPr lang="fr-FR" smtClean="0"/>
          </a:p>
        </p:txBody>
      </p:sp>
      <p:sp>
        <p:nvSpPr>
          <p:cNvPr id="22531" name="Espace réservé du numéro de diapositive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11A689-4836-430D-9246-9845341EDA10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22532" name="Espace réservé du pied de page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Quels publics?</a:t>
            </a:r>
            <a:endParaRPr lang="fr-FR" dirty="0"/>
          </a:p>
        </p:txBody>
      </p:sp>
      <p:sp>
        <p:nvSpPr>
          <p:cNvPr id="23554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E8BF72-CC64-4D8A-8831-21BA0B8890FD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23555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  <p:grpSp>
        <p:nvGrpSpPr>
          <p:cNvPr id="23556" name="Groupe 19"/>
          <p:cNvGrpSpPr>
            <a:grpSpLocks/>
          </p:cNvGrpSpPr>
          <p:nvPr/>
        </p:nvGrpSpPr>
        <p:grpSpPr bwMode="auto">
          <a:xfrm>
            <a:off x="1331913" y="1844675"/>
            <a:ext cx="1368425" cy="3816350"/>
            <a:chOff x="971600" y="1988840"/>
            <a:chExt cx="1368152" cy="3816424"/>
          </a:xfrm>
        </p:grpSpPr>
        <p:sp>
          <p:nvSpPr>
            <p:cNvPr id="7" name="Ellipse 6"/>
            <p:cNvSpPr/>
            <p:nvPr/>
          </p:nvSpPr>
          <p:spPr>
            <a:xfrm>
              <a:off x="971600" y="1988840"/>
              <a:ext cx="1368152" cy="9366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S-SVT et S-SI</a:t>
              </a:r>
            </a:p>
          </p:txBody>
        </p:sp>
        <p:sp>
          <p:nvSpPr>
            <p:cNvPr id="11" name="Ellipse 10"/>
            <p:cNvSpPr/>
            <p:nvPr/>
          </p:nvSpPr>
          <p:spPr>
            <a:xfrm>
              <a:off x="971600" y="4868621"/>
              <a:ext cx="1368152" cy="9366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STI2D</a:t>
              </a:r>
            </a:p>
          </p:txBody>
        </p:sp>
        <p:sp>
          <p:nvSpPr>
            <p:cNvPr id="13" name="Ellipse 12"/>
            <p:cNvSpPr/>
            <p:nvPr/>
          </p:nvSpPr>
          <p:spPr>
            <a:xfrm>
              <a:off x="971600" y="3428731"/>
              <a:ext cx="1368152" cy="9366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STL (SPCL et bio)</a:t>
              </a:r>
            </a:p>
          </p:txBody>
        </p:sp>
      </p:grpSp>
      <p:grpSp>
        <p:nvGrpSpPr>
          <p:cNvPr id="23557" name="Groupe 18"/>
          <p:cNvGrpSpPr>
            <a:grpSpLocks/>
          </p:cNvGrpSpPr>
          <p:nvPr/>
        </p:nvGrpSpPr>
        <p:grpSpPr bwMode="auto">
          <a:xfrm>
            <a:off x="5867400" y="1268413"/>
            <a:ext cx="1728788" cy="5184775"/>
            <a:chOff x="3707904" y="1628800"/>
            <a:chExt cx="1728192" cy="5184576"/>
          </a:xfrm>
        </p:grpSpPr>
        <p:sp>
          <p:nvSpPr>
            <p:cNvPr id="14" name="Ellipse 13"/>
            <p:cNvSpPr/>
            <p:nvPr/>
          </p:nvSpPr>
          <p:spPr>
            <a:xfrm>
              <a:off x="3707904" y="3789304"/>
              <a:ext cx="1728192" cy="936589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TB</a:t>
              </a:r>
            </a:p>
          </p:txBody>
        </p:sp>
        <p:sp>
          <p:nvSpPr>
            <p:cNvPr id="15" name="Ellipse 14"/>
            <p:cNvSpPr/>
            <p:nvPr/>
          </p:nvSpPr>
          <p:spPr>
            <a:xfrm>
              <a:off x="3707904" y="2708259"/>
              <a:ext cx="1728192" cy="936589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MPSI</a:t>
              </a:r>
            </a:p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PCSI</a:t>
              </a:r>
            </a:p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PTSI</a:t>
              </a:r>
            </a:p>
          </p:txBody>
        </p:sp>
        <p:sp>
          <p:nvSpPr>
            <p:cNvPr id="16" name="Ellipse 15"/>
            <p:cNvSpPr/>
            <p:nvPr/>
          </p:nvSpPr>
          <p:spPr>
            <a:xfrm>
              <a:off x="3707904" y="4797328"/>
              <a:ext cx="1728192" cy="936589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TPC</a:t>
              </a:r>
            </a:p>
          </p:txBody>
        </p:sp>
        <p:sp>
          <p:nvSpPr>
            <p:cNvPr id="17" name="Ellipse 16"/>
            <p:cNvSpPr/>
            <p:nvPr/>
          </p:nvSpPr>
          <p:spPr>
            <a:xfrm>
              <a:off x="3707904" y="1628800"/>
              <a:ext cx="1728192" cy="936589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BCPST</a:t>
              </a:r>
            </a:p>
          </p:txBody>
        </p:sp>
        <p:sp>
          <p:nvSpPr>
            <p:cNvPr id="18" name="Ellipse 17"/>
            <p:cNvSpPr/>
            <p:nvPr/>
          </p:nvSpPr>
          <p:spPr>
            <a:xfrm>
              <a:off x="3707904" y="5876787"/>
              <a:ext cx="1728192" cy="936589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TSI</a:t>
              </a:r>
            </a:p>
          </p:txBody>
        </p:sp>
      </p:grpSp>
      <p:cxnSp>
        <p:nvCxnSpPr>
          <p:cNvPr id="24" name="Connecteur droit avec flèche 23"/>
          <p:cNvCxnSpPr>
            <a:stCxn id="7" idx="6"/>
            <a:endCxn id="17" idx="2"/>
          </p:cNvCxnSpPr>
          <p:nvPr/>
        </p:nvCxnSpPr>
        <p:spPr>
          <a:xfrm flipV="1">
            <a:off x="2700338" y="1736725"/>
            <a:ext cx="3167062" cy="576263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6"/>
            <a:endCxn id="15" idx="2"/>
          </p:cNvCxnSpPr>
          <p:nvPr/>
        </p:nvCxnSpPr>
        <p:spPr>
          <a:xfrm>
            <a:off x="2700338" y="2312988"/>
            <a:ext cx="3167062" cy="503237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4" idx="2"/>
          </p:cNvCxnSpPr>
          <p:nvPr/>
        </p:nvCxnSpPr>
        <p:spPr>
          <a:xfrm>
            <a:off x="2700338" y="3716338"/>
            <a:ext cx="3167062" cy="180975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3" idx="6"/>
            <a:endCxn id="18" idx="2"/>
          </p:cNvCxnSpPr>
          <p:nvPr/>
        </p:nvCxnSpPr>
        <p:spPr>
          <a:xfrm>
            <a:off x="2700338" y="3752850"/>
            <a:ext cx="3167062" cy="2232025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3" idx="6"/>
            <a:endCxn id="16" idx="2"/>
          </p:cNvCxnSpPr>
          <p:nvPr/>
        </p:nvCxnSpPr>
        <p:spPr>
          <a:xfrm>
            <a:off x="2700338" y="3752850"/>
            <a:ext cx="3167062" cy="1152525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11" idx="6"/>
            <a:endCxn id="18" idx="2"/>
          </p:cNvCxnSpPr>
          <p:nvPr/>
        </p:nvCxnSpPr>
        <p:spPr>
          <a:xfrm>
            <a:off x="2700338" y="5192713"/>
            <a:ext cx="3167062" cy="792162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cap="none" smtClean="0">
                <a:solidFill>
                  <a:srgbClr val="595D63"/>
                </a:solidFill>
              </a:rPr>
              <a:t>L’ARCHITECTURE DES PROGRAMMES 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457200" y="908720"/>
          <a:ext cx="7467600" cy="5565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79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FECBEAC-4851-4A62-B6A3-665860A15814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24580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La démarche scientifique</a:t>
            </a:r>
            <a:endParaRPr lang="fr-FR" dirty="0"/>
          </a:p>
        </p:txBody>
      </p:sp>
      <p:sp>
        <p:nvSpPr>
          <p:cNvPr id="25602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r-FR" smtClean="0"/>
              <a:t>Mise en œuvre de compétences tout au long des deux années.</a:t>
            </a:r>
          </a:p>
          <a:p>
            <a:pPr lvl="1"/>
            <a:r>
              <a:rPr lang="fr-FR" smtClean="0"/>
              <a:t>Mettre les savoirs en action</a:t>
            </a:r>
          </a:p>
          <a:p>
            <a:pPr lvl="1"/>
            <a:r>
              <a:rPr lang="fr-FR" smtClean="0"/>
              <a:t>Être autonome et faire preuve d’initiative</a:t>
            </a:r>
          </a:p>
          <a:p>
            <a:pPr lvl="1"/>
            <a:r>
              <a:rPr lang="fr-FR" smtClean="0"/>
              <a:t>Communiquer </a:t>
            </a:r>
          </a:p>
          <a:p>
            <a:r>
              <a:rPr lang="fr-FR" smtClean="0"/>
              <a:t>Démarche expérimentale</a:t>
            </a:r>
          </a:p>
          <a:p>
            <a:r>
              <a:rPr lang="fr-FR" smtClean="0"/>
              <a:t>Résolution de problèmes</a:t>
            </a:r>
          </a:p>
          <a:p>
            <a:r>
              <a:rPr lang="fr-FR" smtClean="0"/>
              <a:t>Analyses documentaires </a:t>
            </a:r>
          </a:p>
        </p:txBody>
      </p:sp>
      <p:sp>
        <p:nvSpPr>
          <p:cNvPr id="25603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5D7707-4E95-4EBC-85F0-3A9B90F691D3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25604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La démarche expérimentale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643813" cy="4916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5078"/>
                <a:gridCol w="4788114"/>
              </a:tblGrid>
              <a:tr h="647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S’approprier</a:t>
                      </a:r>
                      <a:endParaRPr lang="fr-FR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rechercher, extraire et organiser l’information en lien avec une situation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énoncer une problématique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définir des objectifs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</a:tr>
              <a:tr h="808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Arial"/>
                          <a:ea typeface="Times New Roman"/>
                        </a:rPr>
                        <a:t>Analyser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formuler une hypothèse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proposer une stratégie pour répondre à une problématique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proposer un modèle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choisir, concevoir ou justifier un protocole ou un dispositif  expérimental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évaluer l’ordre de grandeur d’un phénomène et de ses variations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70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Arial"/>
                          <a:ea typeface="Times New Roman"/>
                        </a:rPr>
                        <a:t>Réaliser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mettre en œuvre un protocole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utiliser (avec la notice) le matériel de manière adaptée, en autonomie pour celui de la liste « Grandeurs et instruments », avec aide pour tout autre matériel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mettre en œuvre des règles de sécurité adéquates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effectuer des représentations graphiques à partir de données expérimentales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</a:tr>
              <a:tr h="970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Arial"/>
                          <a:ea typeface="Times New Roman"/>
                        </a:rPr>
                        <a:t>Valider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exploiter des observations, des mesures en identifiant les sources d’erreurs et en estimant les incertitudes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confronter un modèle à des résultats expérimentaux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confirmer ou infirmer une hypothèse, une information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analyser les résultats de manière critique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proposer des améliorations de la démarche ou du modèle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70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Arial"/>
                          <a:ea typeface="Times New Roman"/>
                        </a:rPr>
                        <a:t>Communiquer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à l’écrit comme à l’oral :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6858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présenter les étapes de son travail de manière synthétique, organisée, cohérente et compréhensible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6858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utiliser un vocabulaire scientifique adapté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742950" lvl="1" indent="-285750" algn="just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6858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s’appuyer sur des schémas, des graphes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faire preuve d’écoute, confronter son point de vue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Arial"/>
                          <a:ea typeface="Times New Roman"/>
                        </a:rPr>
                        <a:t>Être autonome, faire preuve d’initiative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travailler seul ou en équipe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solliciter une aide de manière pertinente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s’impliquer, prendre des décisions, anticiper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6649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6D40BBA-7707-4DDD-B04E-6E422C864747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26650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La démarche expérimentale</a:t>
            </a:r>
            <a:endParaRPr lang="fr-FR" dirty="0"/>
          </a:p>
        </p:txBody>
      </p:sp>
      <p:sp>
        <p:nvSpPr>
          <p:cNvPr id="2765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r-FR" smtClean="0"/>
              <a:t>Des compétences nécessitant des connaissances et des capacités:</a:t>
            </a:r>
          </a:p>
          <a:p>
            <a:pPr lvl="1"/>
            <a:r>
              <a:rPr lang="fr-FR" smtClean="0"/>
              <a:t>Dans le domaine de la métrologie.</a:t>
            </a:r>
          </a:p>
          <a:p>
            <a:pPr lvl="1"/>
            <a:r>
              <a:rPr lang="fr-FR" smtClean="0"/>
              <a:t>Dans le domaine expérimental.</a:t>
            </a:r>
          </a:p>
          <a:p>
            <a:r>
              <a:rPr lang="fr-FR" smtClean="0"/>
              <a:t>Connaissances et capacités à acquérir tout au long de l’année scolaire en fonction des thèmes étudiés.</a:t>
            </a:r>
          </a:p>
        </p:txBody>
      </p:sp>
      <p:sp>
        <p:nvSpPr>
          <p:cNvPr id="27651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F3FE2A5-E3D3-4FEB-9F6F-52AFAF3FC362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27652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Mesures et incertitudes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Erreur ; composante aléatoire et composante systématique de l’erreur.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Utiliser le vocabulaire de base de la métrologie : mesurage, valeur vraie, grandeur d’influence, erreur aléatoire, erreur systématique.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Identifier les sources d’erreurs lors d’une mesure.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</a:rPr>
                        <a:t>Notion d’incertitude, incertitude-type.</a:t>
                      </a:r>
                      <a:endParaRPr lang="fr-FR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</a:rPr>
                        <a:t>Évaluation d’une incertitude-type.</a:t>
                      </a:r>
                      <a:endParaRPr lang="fr-FR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</a:rPr>
                        <a:t>Incertitude-type composée.</a:t>
                      </a:r>
                      <a:endParaRPr lang="fr-FR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</a:rPr>
                        <a:t>Incertitude élargie.</a:t>
                      </a:r>
                      <a:endParaRPr lang="fr-F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Savoir que l’incertitude est un paramètre associé au résultat d’un mesurage, qui caractérise la dispersion des valeurs qui peuvent être raisonnablement attribuées à la grandeur mesurée.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Procéder à l’évaluation de type A de l’incertitude-type (incertitude de répétabilité).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Procéder à l’évaluation de type B de l’incertitude-type dans des cas simples (instruments gradués) ou à l’aide de données fournies par le constructeur</a:t>
                      </a:r>
                      <a:r>
                        <a:rPr lang="fr-FR" sz="1000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1000" dirty="0">
                          <a:latin typeface="Arial"/>
                          <a:ea typeface="Times New Roman"/>
                        </a:rPr>
                        <a:t>(résistance, multimètre, oscilloscope, thermomètre, verrerie…).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Arial"/>
                          <a:ea typeface="Times New Roman"/>
                        </a:rPr>
                        <a:t>Évaluer </a:t>
                      </a:r>
                      <a:r>
                        <a:rPr lang="fr-FR" sz="1000" dirty="0">
                          <a:latin typeface="Arial"/>
                          <a:ea typeface="Times New Roman"/>
                        </a:rPr>
                        <a:t>l’incertitude-type d’une mesure obtenue à l’issue de la mise en œuvre d’un protocole présentant plusieurs sources d’erreurs indépendantes à l’aide d’une formule fournie ou d’un logiciel.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Comparer les incertitudes associées à chaque source d’erreurs.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Associer un niveau de confiance de 95 % à une incertitude élargie.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D9C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</a:rPr>
                        <a:t>Présentation d’un résultat expérimental. </a:t>
                      </a:r>
                      <a:endParaRPr lang="fr-FR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</a:rPr>
                        <a:t>Acceptabilité du résultat et analyse du mesurage  (ou processus de mesure). </a:t>
                      </a:r>
                      <a:endParaRPr lang="fr-F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Exprimer le résultat d’une mesure par une valeur et une incertitude associée à un niveau de confiance.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Commenter qualitativement le résultat d’une mesure en le comparant, par exemple, à une valeur de référence.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Analyser les sources d’erreurs et proposer des améliorations du processus de mesure.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EB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</a:rPr>
                        <a:t>Présentation d’un résultat expérimental. </a:t>
                      </a:r>
                      <a:endParaRPr lang="fr-FR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</a:rPr>
                        <a:t>Acceptabilité du résultat et analyse du mesurage  (ou processus de mesure). </a:t>
                      </a:r>
                      <a:endParaRPr lang="fr-F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Exprimer le résultat d’une mesure par une valeur et une incertitude associée à un niveau de confiance.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Commenter qualitativement le résultat d’une mesure en le comparant, par exemple, à une valeur de référence.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Times New Roman"/>
                        </a:rPr>
                        <a:t>Analyser les sources d’erreurs et proposer des améliorations du processus de mesure.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8691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0C6A4FC-8DDC-4394-9752-124B5EEBD374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28692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Mesures et savoir faire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24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88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/>
                          <a:ea typeface="Times New Roman"/>
                        </a:rPr>
                        <a:t>Nature et méthodes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/>
                          <a:ea typeface="Times New Roman"/>
                        </a:rPr>
                        <a:t>Capacités exigibles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553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800" dirty="0">
                          <a:latin typeface="Arial"/>
                          <a:ea typeface="Times New Roman"/>
                        </a:rPr>
                        <a:t>Mesures d’angles, de longueurs, de volume et de masse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/>
                          <a:ea typeface="Times New Roman"/>
                        </a:rPr>
                        <a:t>Longueurs : sur un banc d’optique.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/>
                          <a:ea typeface="Times New Roman"/>
                        </a:rPr>
                        <a:t>Longueurs : à partir d’une photo ou d’une vidéo.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/>
                          <a:ea typeface="Times New Roman"/>
                        </a:rPr>
                        <a:t>Angles : avec un goniomètre.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/>
                          <a:ea typeface="Times New Roman"/>
                        </a:rPr>
                        <a:t>Longueurs d’onde. 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dirty="0"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Mettre en œuvre une mesure de longueur par déplacement d’un viseur entre deux positions. 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Pouvoir évaluer avec précision, par comparaison à un étalon, une longueur (ou les coordonnées d’une position) sur une image numérique. 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Utiliser un viseur à frontale fixe, une lunette </a:t>
                      </a:r>
                      <a:r>
                        <a:rPr lang="fr-FR" sz="1400" dirty="0" err="1">
                          <a:latin typeface="Arial"/>
                          <a:ea typeface="Times New Roman"/>
                        </a:rPr>
                        <a:t>autocollimatrice</a:t>
                      </a:r>
                      <a:r>
                        <a:rPr lang="fr-FR" sz="1400" dirty="0">
                          <a:latin typeface="Arial"/>
                          <a:ea typeface="Times New Roman"/>
                        </a:rPr>
                        <a:t>.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Utiliser des vis micrométriques et un réticule pour tirer parti de la précision affichée de l’appareil utilisé.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Étudier un spectre à l’aide d’un spectromètre à fibre optique.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Mesurer une longueur d’onde acoustique à l’aide d’un support gradué et d’un oscilloscope </a:t>
                      </a:r>
                      <a:r>
                        <a:rPr lang="fr-FR" sz="1400" dirty="0" err="1">
                          <a:latin typeface="Arial"/>
                          <a:ea typeface="Times New Roman"/>
                        </a:rPr>
                        <a:t>bicourbe</a:t>
                      </a:r>
                      <a:r>
                        <a:rPr lang="fr-FR" sz="1400" dirty="0">
                          <a:latin typeface="Arial"/>
                          <a:ea typeface="Times New Roman"/>
                        </a:rPr>
                        <a:t>.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9709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E695CDE-7AC3-49AD-B294-3C1609FBBCDA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29710" name="Espace réservé du pied de page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smtClean="0"/>
              <a:t>10 décembre 2012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3390</TotalTime>
  <Words>1507</Words>
  <Application>Microsoft Office PowerPoint</Application>
  <PresentationFormat>On-screen Show (4:3)</PresentationFormat>
  <Paragraphs>274</Paragraphs>
  <Slides>18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Modèle de conception</vt:lpstr>
      </vt:variant>
      <vt:variant>
        <vt:i4>5</vt:i4>
      </vt:variant>
      <vt:variant>
        <vt:lpstr>Titres des diapositives</vt:lpstr>
      </vt:variant>
      <vt:variant>
        <vt:i4>18</vt:i4>
      </vt:variant>
    </vt:vector>
  </HeadingPairs>
  <TitlesOfParts>
    <vt:vector size="30" baseType="lpstr">
      <vt:lpstr>Arial</vt:lpstr>
      <vt:lpstr>Century Schoolbook</vt:lpstr>
      <vt:lpstr>Wingdings</vt:lpstr>
      <vt:lpstr>Wingdings 2</vt:lpstr>
      <vt:lpstr>Calibri</vt:lpstr>
      <vt:lpstr>Times New Roman</vt:lpstr>
      <vt:lpstr>Courier New</vt:lpstr>
      <vt:lpstr>Oriel</vt:lpstr>
      <vt:lpstr>Conception personnalisée</vt:lpstr>
      <vt:lpstr>Oriel</vt:lpstr>
      <vt:lpstr>Oriel</vt:lpstr>
      <vt:lpstr>Oriel</vt:lpstr>
      <vt:lpstr>LES NOUVEAUX PROGRAMMES DE PHYSIQUE CHIMIE EN PREMIÈRE ANNÉE DE CPGE</vt:lpstr>
      <vt:lpstr>CONTEXTE </vt:lpstr>
      <vt:lpstr>QUELS PUBLICS?</vt:lpstr>
      <vt:lpstr>L’ARCHITECTURE DES PROGRAMMES </vt:lpstr>
      <vt:lpstr>LA DÉMARCHE SCIENTIFIQUE</vt:lpstr>
      <vt:lpstr>LA DÉMARCHE EXPÉRIMENTALE</vt:lpstr>
      <vt:lpstr>LA DÉMARCHE EXPÉRIMENTALE</vt:lpstr>
      <vt:lpstr>MESURES ET INCERTITUDES</vt:lpstr>
      <vt:lpstr>MESURES ET SAVOIR FAIRE</vt:lpstr>
      <vt:lpstr>LA RÉSOLUTION DE PROBLÈME</vt:lpstr>
      <vt:lpstr>LA RÉSOLUTION DE PROBLÈME</vt:lpstr>
      <vt:lpstr>LE SOCLE DE SAVOIR: CONNAISSANCES ET CAPACITÉS</vt:lpstr>
      <vt:lpstr>PROGRAMMES DE PHYSIQUE </vt:lpstr>
      <vt:lpstr>PROGRAMMES DE PHYSIQUE </vt:lpstr>
      <vt:lpstr>PROGRAMMES DE CHIMIE</vt:lpstr>
      <vt:lpstr>PROGRAMMES DE CHIMIE</vt:lpstr>
      <vt:lpstr>PROGRAMME DE PHYSIQUE-CHIMIE DE TB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radioactives</dc:title>
  <dc:creator>RLG</dc:creator>
  <cp:lastModifiedBy>MEN</cp:lastModifiedBy>
  <cp:revision>163</cp:revision>
  <dcterms:created xsi:type="dcterms:W3CDTF">2008-02-06T15:13:50Z</dcterms:created>
  <dcterms:modified xsi:type="dcterms:W3CDTF">2013-04-09T15:37:51Z</dcterms:modified>
</cp:coreProperties>
</file>